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7" r:id="rId2"/>
    <p:sldId id="258" r:id="rId3"/>
    <p:sldId id="272" r:id="rId4"/>
    <p:sldId id="271" r:id="rId5"/>
    <p:sldId id="273" r:id="rId6"/>
    <p:sldId id="270" r:id="rId7"/>
    <p:sldId id="274" r:id="rId8"/>
    <p:sldId id="280" r:id="rId9"/>
    <p:sldId id="275" r:id="rId10"/>
    <p:sldId id="281" r:id="rId11"/>
    <p:sldId id="276" r:id="rId12"/>
    <p:sldId id="282" r:id="rId13"/>
    <p:sldId id="277" r:id="rId14"/>
    <p:sldId id="278" r:id="rId15"/>
    <p:sldId id="279"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9" r:id="rId31"/>
    <p:sldId id="297" r:id="rId32"/>
    <p:sldId id="300" r:id="rId33"/>
    <p:sldId id="301" r:id="rId34"/>
    <p:sldId id="302" r:id="rId35"/>
    <p:sldId id="303" r:id="rId36"/>
    <p:sldId id="304" r:id="rId37"/>
    <p:sldId id="305" r:id="rId3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82" autoAdjust="0"/>
    <p:restoredTop sz="96327" autoAdjust="0"/>
  </p:normalViewPr>
  <p:slideViewPr>
    <p:cSldViewPr snapToGrid="0">
      <p:cViewPr varScale="1">
        <p:scale>
          <a:sx n="87" d="100"/>
          <a:sy n="87" d="100"/>
        </p:scale>
        <p:origin x="208" y="9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17.png"/><Relationship Id="rId12" Type="http://schemas.openxmlformats.org/officeDocument/2006/relationships/image" Target="../media/image49.sv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16.svg"/><Relationship Id="rId11" Type="http://schemas.openxmlformats.org/officeDocument/2006/relationships/image" Target="../media/image48.png"/><Relationship Id="rId5" Type="http://schemas.openxmlformats.org/officeDocument/2006/relationships/image" Target="../media/image15.png"/><Relationship Id="rId10" Type="http://schemas.openxmlformats.org/officeDocument/2006/relationships/image" Target="../media/image47.svg"/><Relationship Id="rId4" Type="http://schemas.openxmlformats.org/officeDocument/2006/relationships/image" Target="../media/image45.svg"/><Relationship Id="rId9" Type="http://schemas.openxmlformats.org/officeDocument/2006/relationships/image" Target="../media/image46.png"/><Relationship Id="rId14" Type="http://schemas.openxmlformats.org/officeDocument/2006/relationships/image" Target="../media/image51.svg"/></Relationships>
</file>

<file path=ppt/diagrams/_rels/data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17.png"/><Relationship Id="rId12" Type="http://schemas.openxmlformats.org/officeDocument/2006/relationships/image" Target="../media/image49.sv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16.svg"/><Relationship Id="rId11" Type="http://schemas.openxmlformats.org/officeDocument/2006/relationships/image" Target="../media/image48.png"/><Relationship Id="rId5" Type="http://schemas.openxmlformats.org/officeDocument/2006/relationships/image" Target="../media/image15.png"/><Relationship Id="rId10" Type="http://schemas.openxmlformats.org/officeDocument/2006/relationships/image" Target="../media/image47.svg"/><Relationship Id="rId4" Type="http://schemas.openxmlformats.org/officeDocument/2006/relationships/image" Target="../media/image45.svg"/><Relationship Id="rId9" Type="http://schemas.openxmlformats.org/officeDocument/2006/relationships/image" Target="../media/image46.png"/><Relationship Id="rId14" Type="http://schemas.openxmlformats.org/officeDocument/2006/relationships/image" Target="../media/image5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06F01-5C08-4E56-88DD-9D07207A3C2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70C1C5C-CCE8-44C9-A309-9F3A7C219FD0}">
      <dgm:prSet/>
      <dgm:spPr/>
      <dgm:t>
        <a:bodyPr/>
        <a:lstStyle/>
        <a:p>
          <a:r>
            <a:rPr lang="en-GB"/>
            <a:t>Executive Summary</a:t>
          </a:r>
          <a:endParaRPr lang="en-US"/>
        </a:p>
      </dgm:t>
    </dgm:pt>
    <dgm:pt modelId="{3A9B4DCC-AAD0-4ED6-84E8-898A10B068D0}" type="parTrans" cxnId="{30FB87BC-063D-4370-AE21-21FF5974A5A2}">
      <dgm:prSet/>
      <dgm:spPr/>
      <dgm:t>
        <a:bodyPr/>
        <a:lstStyle/>
        <a:p>
          <a:endParaRPr lang="en-US"/>
        </a:p>
      </dgm:t>
    </dgm:pt>
    <dgm:pt modelId="{A49F0520-8891-4C52-8FC3-D71023ED8059}" type="sibTrans" cxnId="{30FB87BC-063D-4370-AE21-21FF5974A5A2}">
      <dgm:prSet/>
      <dgm:spPr/>
      <dgm:t>
        <a:bodyPr/>
        <a:lstStyle/>
        <a:p>
          <a:endParaRPr lang="en-US"/>
        </a:p>
      </dgm:t>
    </dgm:pt>
    <dgm:pt modelId="{9E6B04D9-3F0A-4B86-A742-744A21DB6410}">
      <dgm:prSet/>
      <dgm:spPr/>
      <dgm:t>
        <a:bodyPr/>
        <a:lstStyle/>
        <a:p>
          <a:r>
            <a:rPr lang="en-GB"/>
            <a:t>Introduction</a:t>
          </a:r>
          <a:endParaRPr lang="en-US"/>
        </a:p>
      </dgm:t>
    </dgm:pt>
    <dgm:pt modelId="{C2E9B749-8B94-413C-9421-CB3D09EA0B15}" type="parTrans" cxnId="{DCDCF419-E64A-4FC5-8E34-C5C0E9AE6451}">
      <dgm:prSet/>
      <dgm:spPr/>
      <dgm:t>
        <a:bodyPr/>
        <a:lstStyle/>
        <a:p>
          <a:endParaRPr lang="en-US"/>
        </a:p>
      </dgm:t>
    </dgm:pt>
    <dgm:pt modelId="{5605EC21-71B6-4953-AF15-118C66816C6B}" type="sibTrans" cxnId="{DCDCF419-E64A-4FC5-8E34-C5C0E9AE6451}">
      <dgm:prSet/>
      <dgm:spPr/>
      <dgm:t>
        <a:bodyPr/>
        <a:lstStyle/>
        <a:p>
          <a:endParaRPr lang="en-US"/>
        </a:p>
      </dgm:t>
    </dgm:pt>
    <dgm:pt modelId="{3CB7DFC5-755B-49F1-80A9-F7435CB11148}">
      <dgm:prSet/>
      <dgm:spPr/>
      <dgm:t>
        <a:bodyPr/>
        <a:lstStyle/>
        <a:p>
          <a:r>
            <a:rPr lang="en-GB"/>
            <a:t>Methodology</a:t>
          </a:r>
          <a:endParaRPr lang="en-US"/>
        </a:p>
      </dgm:t>
    </dgm:pt>
    <dgm:pt modelId="{A9FEC19F-2DFD-4FCF-B282-758979B7B731}" type="parTrans" cxnId="{96D66F60-5A07-4690-AD0B-1EB6EEA770EC}">
      <dgm:prSet/>
      <dgm:spPr/>
      <dgm:t>
        <a:bodyPr/>
        <a:lstStyle/>
        <a:p>
          <a:endParaRPr lang="en-US"/>
        </a:p>
      </dgm:t>
    </dgm:pt>
    <dgm:pt modelId="{0A170CA2-335C-4CEF-A184-E45B0E246B72}" type="sibTrans" cxnId="{96D66F60-5A07-4690-AD0B-1EB6EEA770EC}">
      <dgm:prSet/>
      <dgm:spPr/>
      <dgm:t>
        <a:bodyPr/>
        <a:lstStyle/>
        <a:p>
          <a:endParaRPr lang="en-US"/>
        </a:p>
      </dgm:t>
    </dgm:pt>
    <dgm:pt modelId="{AF083DCF-2C16-48B5-810B-F3B67EA0886E}">
      <dgm:prSet/>
      <dgm:spPr/>
      <dgm:t>
        <a:bodyPr/>
        <a:lstStyle/>
        <a:p>
          <a:r>
            <a:rPr lang="en-GB"/>
            <a:t>Results</a:t>
          </a:r>
          <a:endParaRPr lang="en-US"/>
        </a:p>
      </dgm:t>
    </dgm:pt>
    <dgm:pt modelId="{1921DCA0-E5E7-4F36-A881-FDDE49A843F5}" type="parTrans" cxnId="{9DBC0672-7D71-481D-96C7-0C9B08038968}">
      <dgm:prSet/>
      <dgm:spPr/>
      <dgm:t>
        <a:bodyPr/>
        <a:lstStyle/>
        <a:p>
          <a:endParaRPr lang="en-US"/>
        </a:p>
      </dgm:t>
    </dgm:pt>
    <dgm:pt modelId="{A54E3887-112D-403F-974C-9FE350AD1845}" type="sibTrans" cxnId="{9DBC0672-7D71-481D-96C7-0C9B08038968}">
      <dgm:prSet/>
      <dgm:spPr/>
      <dgm:t>
        <a:bodyPr/>
        <a:lstStyle/>
        <a:p>
          <a:endParaRPr lang="en-US"/>
        </a:p>
      </dgm:t>
    </dgm:pt>
    <dgm:pt modelId="{2F22BAEE-3CFA-4BDE-877D-686B79DC25C4}">
      <dgm:prSet/>
      <dgm:spPr/>
      <dgm:t>
        <a:bodyPr/>
        <a:lstStyle/>
        <a:p>
          <a:r>
            <a:rPr lang="en-GB"/>
            <a:t>Conclusion</a:t>
          </a:r>
          <a:endParaRPr lang="en-US"/>
        </a:p>
      </dgm:t>
    </dgm:pt>
    <dgm:pt modelId="{541A2131-ACC6-4441-9A04-BD76D4E20EE4}" type="parTrans" cxnId="{B0C839B8-FA5C-4E04-AC7F-0F69E4D6B0ED}">
      <dgm:prSet/>
      <dgm:spPr/>
      <dgm:t>
        <a:bodyPr/>
        <a:lstStyle/>
        <a:p>
          <a:endParaRPr lang="en-US"/>
        </a:p>
      </dgm:t>
    </dgm:pt>
    <dgm:pt modelId="{D45B4159-A4D5-423E-9AA9-D603ACCB4E81}" type="sibTrans" cxnId="{B0C839B8-FA5C-4E04-AC7F-0F69E4D6B0ED}">
      <dgm:prSet/>
      <dgm:spPr/>
      <dgm:t>
        <a:bodyPr/>
        <a:lstStyle/>
        <a:p>
          <a:endParaRPr lang="en-US"/>
        </a:p>
      </dgm:t>
    </dgm:pt>
    <dgm:pt modelId="{22B949AE-7153-466F-9559-3E3E2DE41D89}">
      <dgm:prSet/>
      <dgm:spPr/>
      <dgm:t>
        <a:bodyPr/>
        <a:lstStyle/>
        <a:p>
          <a:r>
            <a:rPr lang="en-GB"/>
            <a:t>Appendix</a:t>
          </a:r>
          <a:endParaRPr lang="en-US"/>
        </a:p>
      </dgm:t>
    </dgm:pt>
    <dgm:pt modelId="{EB7FF2B1-CD4F-4C1B-BD5F-2127860E95AA}" type="parTrans" cxnId="{E1C67F17-07BC-4872-8712-D6E2B25F9AD4}">
      <dgm:prSet/>
      <dgm:spPr/>
      <dgm:t>
        <a:bodyPr/>
        <a:lstStyle/>
        <a:p>
          <a:endParaRPr lang="en-US"/>
        </a:p>
      </dgm:t>
    </dgm:pt>
    <dgm:pt modelId="{7A8B0C9E-3D6B-48B5-953B-9A94D2F1E58C}" type="sibTrans" cxnId="{E1C67F17-07BC-4872-8712-D6E2B25F9AD4}">
      <dgm:prSet/>
      <dgm:spPr/>
      <dgm:t>
        <a:bodyPr/>
        <a:lstStyle/>
        <a:p>
          <a:endParaRPr lang="en-US"/>
        </a:p>
      </dgm:t>
    </dgm:pt>
    <dgm:pt modelId="{130A4DC7-3FF7-4EB0-90F2-47B0CF819DBD}" type="pres">
      <dgm:prSet presAssocID="{BA806F01-5C08-4E56-88DD-9D07207A3C27}" presName="root" presStyleCnt="0">
        <dgm:presLayoutVars>
          <dgm:dir/>
          <dgm:resizeHandles val="exact"/>
        </dgm:presLayoutVars>
      </dgm:prSet>
      <dgm:spPr/>
    </dgm:pt>
    <dgm:pt modelId="{66712545-0DEF-433D-914D-CCCE02FE73E6}" type="pres">
      <dgm:prSet presAssocID="{A70C1C5C-CCE8-44C9-A309-9F3A7C219FD0}" presName="compNode" presStyleCnt="0"/>
      <dgm:spPr/>
    </dgm:pt>
    <dgm:pt modelId="{FD80A99A-09F5-418E-82C6-5AB4DEEB8E70}" type="pres">
      <dgm:prSet presAssocID="{A70C1C5C-CCE8-44C9-A309-9F3A7C219FD0}" presName="bgRect" presStyleLbl="bgShp" presStyleIdx="0" presStyleCnt="6"/>
      <dgm:spPr/>
    </dgm:pt>
    <dgm:pt modelId="{B5B057FA-6483-4BFE-81B6-2E04D8C12E26}" type="pres">
      <dgm:prSet presAssocID="{A70C1C5C-CCE8-44C9-A309-9F3A7C219FD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1AAFE655-AE8B-446B-837D-B41163F78E61}" type="pres">
      <dgm:prSet presAssocID="{A70C1C5C-CCE8-44C9-A309-9F3A7C219FD0}" presName="spaceRect" presStyleCnt="0"/>
      <dgm:spPr/>
    </dgm:pt>
    <dgm:pt modelId="{6EFCB07B-72C9-4B92-AB39-ADDFD6C7D184}" type="pres">
      <dgm:prSet presAssocID="{A70C1C5C-CCE8-44C9-A309-9F3A7C219FD0}" presName="parTx" presStyleLbl="revTx" presStyleIdx="0" presStyleCnt="6">
        <dgm:presLayoutVars>
          <dgm:chMax val="0"/>
          <dgm:chPref val="0"/>
        </dgm:presLayoutVars>
      </dgm:prSet>
      <dgm:spPr/>
    </dgm:pt>
    <dgm:pt modelId="{14869412-8275-43BE-915A-3E2B3F39D98F}" type="pres">
      <dgm:prSet presAssocID="{A49F0520-8891-4C52-8FC3-D71023ED8059}" presName="sibTrans" presStyleCnt="0"/>
      <dgm:spPr/>
    </dgm:pt>
    <dgm:pt modelId="{8D2E5450-90D9-47E9-BD9A-E478EB57E9A9}" type="pres">
      <dgm:prSet presAssocID="{9E6B04D9-3F0A-4B86-A742-744A21DB6410}" presName="compNode" presStyleCnt="0"/>
      <dgm:spPr/>
    </dgm:pt>
    <dgm:pt modelId="{1C5C9253-E6D0-4870-8BBD-0EFE9ABA3B38}" type="pres">
      <dgm:prSet presAssocID="{9E6B04D9-3F0A-4B86-A742-744A21DB6410}" presName="bgRect" presStyleLbl="bgShp" presStyleIdx="1" presStyleCnt="6"/>
      <dgm:spPr/>
    </dgm:pt>
    <dgm:pt modelId="{685BE6AA-9EFA-4869-9B21-B1F79413F7CA}" type="pres">
      <dgm:prSet presAssocID="{9E6B04D9-3F0A-4B86-A742-744A21DB641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5B37C5BA-0F04-4E9C-BDAF-81969EFDCE62}" type="pres">
      <dgm:prSet presAssocID="{9E6B04D9-3F0A-4B86-A742-744A21DB6410}" presName="spaceRect" presStyleCnt="0"/>
      <dgm:spPr/>
    </dgm:pt>
    <dgm:pt modelId="{A51D2435-ACFA-4A25-9728-482BFAAB735A}" type="pres">
      <dgm:prSet presAssocID="{9E6B04D9-3F0A-4B86-A742-744A21DB6410}" presName="parTx" presStyleLbl="revTx" presStyleIdx="1" presStyleCnt="6">
        <dgm:presLayoutVars>
          <dgm:chMax val="0"/>
          <dgm:chPref val="0"/>
        </dgm:presLayoutVars>
      </dgm:prSet>
      <dgm:spPr/>
    </dgm:pt>
    <dgm:pt modelId="{A6154AF7-A508-40EA-8ACC-8E344C990111}" type="pres">
      <dgm:prSet presAssocID="{5605EC21-71B6-4953-AF15-118C66816C6B}" presName="sibTrans" presStyleCnt="0"/>
      <dgm:spPr/>
    </dgm:pt>
    <dgm:pt modelId="{8CBD111F-0B1F-4429-957F-FFB8A8356EDA}" type="pres">
      <dgm:prSet presAssocID="{3CB7DFC5-755B-49F1-80A9-F7435CB11148}" presName="compNode" presStyleCnt="0"/>
      <dgm:spPr/>
    </dgm:pt>
    <dgm:pt modelId="{E484F6F1-14CD-423A-9462-733D8532BAF1}" type="pres">
      <dgm:prSet presAssocID="{3CB7DFC5-755B-49F1-80A9-F7435CB11148}" presName="bgRect" presStyleLbl="bgShp" presStyleIdx="2" presStyleCnt="6"/>
      <dgm:spPr/>
    </dgm:pt>
    <dgm:pt modelId="{4DC30536-C2E2-4CB1-9BF8-9C2596CF8FAA}" type="pres">
      <dgm:prSet presAssocID="{3CB7DFC5-755B-49F1-80A9-F7435CB1114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DF19E92B-F6C8-4B26-BFF0-FDA44F4EC21C}" type="pres">
      <dgm:prSet presAssocID="{3CB7DFC5-755B-49F1-80A9-F7435CB11148}" presName="spaceRect" presStyleCnt="0"/>
      <dgm:spPr/>
    </dgm:pt>
    <dgm:pt modelId="{C877826B-519E-4981-86D2-02DE0B3CA22C}" type="pres">
      <dgm:prSet presAssocID="{3CB7DFC5-755B-49F1-80A9-F7435CB11148}" presName="parTx" presStyleLbl="revTx" presStyleIdx="2" presStyleCnt="6">
        <dgm:presLayoutVars>
          <dgm:chMax val="0"/>
          <dgm:chPref val="0"/>
        </dgm:presLayoutVars>
      </dgm:prSet>
      <dgm:spPr/>
    </dgm:pt>
    <dgm:pt modelId="{FF646334-2572-4524-B80B-F1A800012708}" type="pres">
      <dgm:prSet presAssocID="{0A170CA2-335C-4CEF-A184-E45B0E246B72}" presName="sibTrans" presStyleCnt="0"/>
      <dgm:spPr/>
    </dgm:pt>
    <dgm:pt modelId="{35E9C106-C55D-4DA0-9E16-B5D43AD70588}" type="pres">
      <dgm:prSet presAssocID="{AF083DCF-2C16-48B5-810B-F3B67EA0886E}" presName="compNode" presStyleCnt="0"/>
      <dgm:spPr/>
    </dgm:pt>
    <dgm:pt modelId="{444B01E8-6FA9-4F88-BFFE-B39E91384F21}" type="pres">
      <dgm:prSet presAssocID="{AF083DCF-2C16-48B5-810B-F3B67EA0886E}" presName="bgRect" presStyleLbl="bgShp" presStyleIdx="3" presStyleCnt="6"/>
      <dgm:spPr/>
    </dgm:pt>
    <dgm:pt modelId="{11A94CE0-A9CB-47E8-9297-DC75B1E344F0}" type="pres">
      <dgm:prSet presAssocID="{AF083DCF-2C16-48B5-810B-F3B67EA0886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9D659115-FAB3-481B-A814-3DCC81DDC5F2}" type="pres">
      <dgm:prSet presAssocID="{AF083DCF-2C16-48B5-810B-F3B67EA0886E}" presName="spaceRect" presStyleCnt="0"/>
      <dgm:spPr/>
    </dgm:pt>
    <dgm:pt modelId="{531FA8B0-8290-4AC0-92A3-F5A8DD018998}" type="pres">
      <dgm:prSet presAssocID="{AF083DCF-2C16-48B5-810B-F3B67EA0886E}" presName="parTx" presStyleLbl="revTx" presStyleIdx="3" presStyleCnt="6">
        <dgm:presLayoutVars>
          <dgm:chMax val="0"/>
          <dgm:chPref val="0"/>
        </dgm:presLayoutVars>
      </dgm:prSet>
      <dgm:spPr/>
    </dgm:pt>
    <dgm:pt modelId="{EEAA4078-2E5F-46B1-8803-55E563CA0E0F}" type="pres">
      <dgm:prSet presAssocID="{A54E3887-112D-403F-974C-9FE350AD1845}" presName="sibTrans" presStyleCnt="0"/>
      <dgm:spPr/>
    </dgm:pt>
    <dgm:pt modelId="{992C4704-EDB7-48A1-ADB0-595FA815B056}" type="pres">
      <dgm:prSet presAssocID="{2F22BAEE-3CFA-4BDE-877D-686B79DC25C4}" presName="compNode" presStyleCnt="0"/>
      <dgm:spPr/>
    </dgm:pt>
    <dgm:pt modelId="{11C2E821-04B5-49D7-AA1D-B565103E52E0}" type="pres">
      <dgm:prSet presAssocID="{2F22BAEE-3CFA-4BDE-877D-686B79DC25C4}" presName="bgRect" presStyleLbl="bgShp" presStyleIdx="4" presStyleCnt="6"/>
      <dgm:spPr/>
    </dgm:pt>
    <dgm:pt modelId="{8F07FA46-A99F-4B7E-B671-079F3E9463B7}" type="pres">
      <dgm:prSet presAssocID="{2F22BAEE-3CFA-4BDE-877D-686B79DC25C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C87C82F9-8266-4E7B-8F40-1F51584FA618}" type="pres">
      <dgm:prSet presAssocID="{2F22BAEE-3CFA-4BDE-877D-686B79DC25C4}" presName="spaceRect" presStyleCnt="0"/>
      <dgm:spPr/>
    </dgm:pt>
    <dgm:pt modelId="{F30A954B-D156-47B2-B17C-8766B9A4580A}" type="pres">
      <dgm:prSet presAssocID="{2F22BAEE-3CFA-4BDE-877D-686B79DC25C4}" presName="parTx" presStyleLbl="revTx" presStyleIdx="4" presStyleCnt="6">
        <dgm:presLayoutVars>
          <dgm:chMax val="0"/>
          <dgm:chPref val="0"/>
        </dgm:presLayoutVars>
      </dgm:prSet>
      <dgm:spPr/>
    </dgm:pt>
    <dgm:pt modelId="{563BB8BE-79C4-4250-9966-44FE66C937B4}" type="pres">
      <dgm:prSet presAssocID="{D45B4159-A4D5-423E-9AA9-D603ACCB4E81}" presName="sibTrans" presStyleCnt="0"/>
      <dgm:spPr/>
    </dgm:pt>
    <dgm:pt modelId="{F16DE57E-0CD0-4471-840F-58314C01B6B3}" type="pres">
      <dgm:prSet presAssocID="{22B949AE-7153-466F-9559-3E3E2DE41D89}" presName="compNode" presStyleCnt="0"/>
      <dgm:spPr/>
    </dgm:pt>
    <dgm:pt modelId="{B15CDB2D-D39C-4208-80F7-67E1BB43E787}" type="pres">
      <dgm:prSet presAssocID="{22B949AE-7153-466F-9559-3E3E2DE41D89}" presName="bgRect" presStyleLbl="bgShp" presStyleIdx="5" presStyleCnt="6"/>
      <dgm:spPr/>
    </dgm:pt>
    <dgm:pt modelId="{37A50A07-2155-4FD7-B535-660E580551DF}" type="pres">
      <dgm:prSet presAssocID="{22B949AE-7153-466F-9559-3E3E2DE41D8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42CE873B-2F75-4AA3-B505-B09B813CA0EB}" type="pres">
      <dgm:prSet presAssocID="{22B949AE-7153-466F-9559-3E3E2DE41D89}" presName="spaceRect" presStyleCnt="0"/>
      <dgm:spPr/>
    </dgm:pt>
    <dgm:pt modelId="{36CDC64E-12F7-471E-974B-A32AA4950C17}" type="pres">
      <dgm:prSet presAssocID="{22B949AE-7153-466F-9559-3E3E2DE41D89}" presName="parTx" presStyleLbl="revTx" presStyleIdx="5" presStyleCnt="6">
        <dgm:presLayoutVars>
          <dgm:chMax val="0"/>
          <dgm:chPref val="0"/>
        </dgm:presLayoutVars>
      </dgm:prSet>
      <dgm:spPr/>
    </dgm:pt>
  </dgm:ptLst>
  <dgm:cxnLst>
    <dgm:cxn modelId="{E2989E01-2DB9-4C2B-9CBC-2488E1378CF4}" type="presOf" srcId="{22B949AE-7153-466F-9559-3E3E2DE41D89}" destId="{36CDC64E-12F7-471E-974B-A32AA4950C17}" srcOrd="0" destOrd="0" presId="urn:microsoft.com/office/officeart/2018/2/layout/IconVerticalSolidList"/>
    <dgm:cxn modelId="{094F6D0B-1339-4243-9F2D-A8B6E2C2B6CA}" type="presOf" srcId="{BA806F01-5C08-4E56-88DD-9D07207A3C27}" destId="{130A4DC7-3FF7-4EB0-90F2-47B0CF819DBD}" srcOrd="0" destOrd="0" presId="urn:microsoft.com/office/officeart/2018/2/layout/IconVerticalSolidList"/>
    <dgm:cxn modelId="{E1C67F17-07BC-4872-8712-D6E2B25F9AD4}" srcId="{BA806F01-5C08-4E56-88DD-9D07207A3C27}" destId="{22B949AE-7153-466F-9559-3E3E2DE41D89}" srcOrd="5" destOrd="0" parTransId="{EB7FF2B1-CD4F-4C1B-BD5F-2127860E95AA}" sibTransId="{7A8B0C9E-3D6B-48B5-953B-9A94D2F1E58C}"/>
    <dgm:cxn modelId="{DCDCF419-E64A-4FC5-8E34-C5C0E9AE6451}" srcId="{BA806F01-5C08-4E56-88DD-9D07207A3C27}" destId="{9E6B04D9-3F0A-4B86-A742-744A21DB6410}" srcOrd="1" destOrd="0" parTransId="{C2E9B749-8B94-413C-9421-CB3D09EA0B15}" sibTransId="{5605EC21-71B6-4953-AF15-118C66816C6B}"/>
    <dgm:cxn modelId="{04F40E37-DDA1-4E9C-8F00-2B9E109802B3}" type="presOf" srcId="{3CB7DFC5-755B-49F1-80A9-F7435CB11148}" destId="{C877826B-519E-4981-86D2-02DE0B3CA22C}" srcOrd="0" destOrd="0" presId="urn:microsoft.com/office/officeart/2018/2/layout/IconVerticalSolidList"/>
    <dgm:cxn modelId="{C41E3C4E-1BE3-4273-BB7E-C52A709D8AD1}" type="presOf" srcId="{A70C1C5C-CCE8-44C9-A309-9F3A7C219FD0}" destId="{6EFCB07B-72C9-4B92-AB39-ADDFD6C7D184}" srcOrd="0" destOrd="0" presId="urn:microsoft.com/office/officeart/2018/2/layout/IconVerticalSolidList"/>
    <dgm:cxn modelId="{AE7BBB51-D90B-4CF1-BBB2-14A679B99F50}" type="presOf" srcId="{9E6B04D9-3F0A-4B86-A742-744A21DB6410}" destId="{A51D2435-ACFA-4A25-9728-482BFAAB735A}" srcOrd="0" destOrd="0" presId="urn:microsoft.com/office/officeart/2018/2/layout/IconVerticalSolidList"/>
    <dgm:cxn modelId="{96D66F60-5A07-4690-AD0B-1EB6EEA770EC}" srcId="{BA806F01-5C08-4E56-88DD-9D07207A3C27}" destId="{3CB7DFC5-755B-49F1-80A9-F7435CB11148}" srcOrd="2" destOrd="0" parTransId="{A9FEC19F-2DFD-4FCF-B282-758979B7B731}" sibTransId="{0A170CA2-335C-4CEF-A184-E45B0E246B72}"/>
    <dgm:cxn modelId="{9DBC0672-7D71-481D-96C7-0C9B08038968}" srcId="{BA806F01-5C08-4E56-88DD-9D07207A3C27}" destId="{AF083DCF-2C16-48B5-810B-F3B67EA0886E}" srcOrd="3" destOrd="0" parTransId="{1921DCA0-E5E7-4F36-A881-FDDE49A843F5}" sibTransId="{A54E3887-112D-403F-974C-9FE350AD1845}"/>
    <dgm:cxn modelId="{B0C839B8-FA5C-4E04-AC7F-0F69E4D6B0ED}" srcId="{BA806F01-5C08-4E56-88DD-9D07207A3C27}" destId="{2F22BAEE-3CFA-4BDE-877D-686B79DC25C4}" srcOrd="4" destOrd="0" parTransId="{541A2131-ACC6-4441-9A04-BD76D4E20EE4}" sibTransId="{D45B4159-A4D5-423E-9AA9-D603ACCB4E81}"/>
    <dgm:cxn modelId="{30FB87BC-063D-4370-AE21-21FF5974A5A2}" srcId="{BA806F01-5C08-4E56-88DD-9D07207A3C27}" destId="{A70C1C5C-CCE8-44C9-A309-9F3A7C219FD0}" srcOrd="0" destOrd="0" parTransId="{3A9B4DCC-AAD0-4ED6-84E8-898A10B068D0}" sibTransId="{A49F0520-8891-4C52-8FC3-D71023ED8059}"/>
    <dgm:cxn modelId="{FCB7BCC3-7A68-428A-BD61-6EA69D7C7842}" type="presOf" srcId="{2F22BAEE-3CFA-4BDE-877D-686B79DC25C4}" destId="{F30A954B-D156-47B2-B17C-8766B9A4580A}" srcOrd="0" destOrd="0" presId="urn:microsoft.com/office/officeart/2018/2/layout/IconVerticalSolidList"/>
    <dgm:cxn modelId="{229363D9-0515-4ED8-B5B9-F5A48BF791A9}" type="presOf" srcId="{AF083DCF-2C16-48B5-810B-F3B67EA0886E}" destId="{531FA8B0-8290-4AC0-92A3-F5A8DD018998}" srcOrd="0" destOrd="0" presId="urn:microsoft.com/office/officeart/2018/2/layout/IconVerticalSolidList"/>
    <dgm:cxn modelId="{5F1A5018-8B7B-4CA8-9E76-D7A9711DEAA2}" type="presParOf" srcId="{130A4DC7-3FF7-4EB0-90F2-47B0CF819DBD}" destId="{66712545-0DEF-433D-914D-CCCE02FE73E6}" srcOrd="0" destOrd="0" presId="urn:microsoft.com/office/officeart/2018/2/layout/IconVerticalSolidList"/>
    <dgm:cxn modelId="{4C74EA9E-B43C-4485-9E07-D9F3F3BD8908}" type="presParOf" srcId="{66712545-0DEF-433D-914D-CCCE02FE73E6}" destId="{FD80A99A-09F5-418E-82C6-5AB4DEEB8E70}" srcOrd="0" destOrd="0" presId="urn:microsoft.com/office/officeart/2018/2/layout/IconVerticalSolidList"/>
    <dgm:cxn modelId="{67D5A34B-0859-422B-9118-1975A03A2C63}" type="presParOf" srcId="{66712545-0DEF-433D-914D-CCCE02FE73E6}" destId="{B5B057FA-6483-4BFE-81B6-2E04D8C12E26}" srcOrd="1" destOrd="0" presId="urn:microsoft.com/office/officeart/2018/2/layout/IconVerticalSolidList"/>
    <dgm:cxn modelId="{B67B6AAC-3500-4AC9-809F-BF2DB75A91C5}" type="presParOf" srcId="{66712545-0DEF-433D-914D-CCCE02FE73E6}" destId="{1AAFE655-AE8B-446B-837D-B41163F78E61}" srcOrd="2" destOrd="0" presId="urn:microsoft.com/office/officeart/2018/2/layout/IconVerticalSolidList"/>
    <dgm:cxn modelId="{B6AA35EB-76DE-4FD1-879A-1D56A8411869}" type="presParOf" srcId="{66712545-0DEF-433D-914D-CCCE02FE73E6}" destId="{6EFCB07B-72C9-4B92-AB39-ADDFD6C7D184}" srcOrd="3" destOrd="0" presId="urn:microsoft.com/office/officeart/2018/2/layout/IconVerticalSolidList"/>
    <dgm:cxn modelId="{979D184B-4B6B-499C-A2E3-F8C89CB40E16}" type="presParOf" srcId="{130A4DC7-3FF7-4EB0-90F2-47B0CF819DBD}" destId="{14869412-8275-43BE-915A-3E2B3F39D98F}" srcOrd="1" destOrd="0" presId="urn:microsoft.com/office/officeart/2018/2/layout/IconVerticalSolidList"/>
    <dgm:cxn modelId="{9EFA89B7-FE5A-4EDC-91A2-DFED5CEDFCC5}" type="presParOf" srcId="{130A4DC7-3FF7-4EB0-90F2-47B0CF819DBD}" destId="{8D2E5450-90D9-47E9-BD9A-E478EB57E9A9}" srcOrd="2" destOrd="0" presId="urn:microsoft.com/office/officeart/2018/2/layout/IconVerticalSolidList"/>
    <dgm:cxn modelId="{CDBE7574-68F9-4ABD-9912-C0FA257BA2C3}" type="presParOf" srcId="{8D2E5450-90D9-47E9-BD9A-E478EB57E9A9}" destId="{1C5C9253-E6D0-4870-8BBD-0EFE9ABA3B38}" srcOrd="0" destOrd="0" presId="urn:microsoft.com/office/officeart/2018/2/layout/IconVerticalSolidList"/>
    <dgm:cxn modelId="{B6A0D40F-D3E8-4420-B63E-8DD908A174DF}" type="presParOf" srcId="{8D2E5450-90D9-47E9-BD9A-E478EB57E9A9}" destId="{685BE6AA-9EFA-4869-9B21-B1F79413F7CA}" srcOrd="1" destOrd="0" presId="urn:microsoft.com/office/officeart/2018/2/layout/IconVerticalSolidList"/>
    <dgm:cxn modelId="{7AC04FCC-BAEB-45C3-AB0B-ABC48CE268F4}" type="presParOf" srcId="{8D2E5450-90D9-47E9-BD9A-E478EB57E9A9}" destId="{5B37C5BA-0F04-4E9C-BDAF-81969EFDCE62}" srcOrd="2" destOrd="0" presId="urn:microsoft.com/office/officeart/2018/2/layout/IconVerticalSolidList"/>
    <dgm:cxn modelId="{6A662ECF-794D-4B0C-B2E1-4DB112FB2AB9}" type="presParOf" srcId="{8D2E5450-90D9-47E9-BD9A-E478EB57E9A9}" destId="{A51D2435-ACFA-4A25-9728-482BFAAB735A}" srcOrd="3" destOrd="0" presId="urn:microsoft.com/office/officeart/2018/2/layout/IconVerticalSolidList"/>
    <dgm:cxn modelId="{3A3F7BA5-7288-4FF3-A6C3-FA12528A7C0D}" type="presParOf" srcId="{130A4DC7-3FF7-4EB0-90F2-47B0CF819DBD}" destId="{A6154AF7-A508-40EA-8ACC-8E344C990111}" srcOrd="3" destOrd="0" presId="urn:microsoft.com/office/officeart/2018/2/layout/IconVerticalSolidList"/>
    <dgm:cxn modelId="{A9D362B2-5E0D-445C-BAE1-4AF40ED942E0}" type="presParOf" srcId="{130A4DC7-3FF7-4EB0-90F2-47B0CF819DBD}" destId="{8CBD111F-0B1F-4429-957F-FFB8A8356EDA}" srcOrd="4" destOrd="0" presId="urn:microsoft.com/office/officeart/2018/2/layout/IconVerticalSolidList"/>
    <dgm:cxn modelId="{4CBDD75E-144D-48CB-952E-C5DB59C26A9C}" type="presParOf" srcId="{8CBD111F-0B1F-4429-957F-FFB8A8356EDA}" destId="{E484F6F1-14CD-423A-9462-733D8532BAF1}" srcOrd="0" destOrd="0" presId="urn:microsoft.com/office/officeart/2018/2/layout/IconVerticalSolidList"/>
    <dgm:cxn modelId="{86E96B74-09C6-4457-996A-36CB7230B547}" type="presParOf" srcId="{8CBD111F-0B1F-4429-957F-FFB8A8356EDA}" destId="{4DC30536-C2E2-4CB1-9BF8-9C2596CF8FAA}" srcOrd="1" destOrd="0" presId="urn:microsoft.com/office/officeart/2018/2/layout/IconVerticalSolidList"/>
    <dgm:cxn modelId="{54E84061-DAF1-451F-AD9B-63659A911B60}" type="presParOf" srcId="{8CBD111F-0B1F-4429-957F-FFB8A8356EDA}" destId="{DF19E92B-F6C8-4B26-BFF0-FDA44F4EC21C}" srcOrd="2" destOrd="0" presId="urn:microsoft.com/office/officeart/2018/2/layout/IconVerticalSolidList"/>
    <dgm:cxn modelId="{46DB0094-5D21-40D3-8F2A-2D41DB1E3615}" type="presParOf" srcId="{8CBD111F-0B1F-4429-957F-FFB8A8356EDA}" destId="{C877826B-519E-4981-86D2-02DE0B3CA22C}" srcOrd="3" destOrd="0" presId="urn:microsoft.com/office/officeart/2018/2/layout/IconVerticalSolidList"/>
    <dgm:cxn modelId="{141135A1-5E3B-4D8E-B7B8-E3B8518DDC96}" type="presParOf" srcId="{130A4DC7-3FF7-4EB0-90F2-47B0CF819DBD}" destId="{FF646334-2572-4524-B80B-F1A800012708}" srcOrd="5" destOrd="0" presId="urn:microsoft.com/office/officeart/2018/2/layout/IconVerticalSolidList"/>
    <dgm:cxn modelId="{B33DC369-400B-4885-AB64-99DDC12AB9CA}" type="presParOf" srcId="{130A4DC7-3FF7-4EB0-90F2-47B0CF819DBD}" destId="{35E9C106-C55D-4DA0-9E16-B5D43AD70588}" srcOrd="6" destOrd="0" presId="urn:microsoft.com/office/officeart/2018/2/layout/IconVerticalSolidList"/>
    <dgm:cxn modelId="{B15B3027-CCCC-400D-ACD7-3220EF640B5D}" type="presParOf" srcId="{35E9C106-C55D-4DA0-9E16-B5D43AD70588}" destId="{444B01E8-6FA9-4F88-BFFE-B39E91384F21}" srcOrd="0" destOrd="0" presId="urn:microsoft.com/office/officeart/2018/2/layout/IconVerticalSolidList"/>
    <dgm:cxn modelId="{08E03D5B-78BD-4248-A11E-67E0BA9D1775}" type="presParOf" srcId="{35E9C106-C55D-4DA0-9E16-B5D43AD70588}" destId="{11A94CE0-A9CB-47E8-9297-DC75B1E344F0}" srcOrd="1" destOrd="0" presId="urn:microsoft.com/office/officeart/2018/2/layout/IconVerticalSolidList"/>
    <dgm:cxn modelId="{2F457BDE-5F43-42FE-AC51-37AD03B795A7}" type="presParOf" srcId="{35E9C106-C55D-4DA0-9E16-B5D43AD70588}" destId="{9D659115-FAB3-481B-A814-3DCC81DDC5F2}" srcOrd="2" destOrd="0" presId="urn:microsoft.com/office/officeart/2018/2/layout/IconVerticalSolidList"/>
    <dgm:cxn modelId="{E9F5708C-A606-43AD-8400-C64EF9CD8936}" type="presParOf" srcId="{35E9C106-C55D-4DA0-9E16-B5D43AD70588}" destId="{531FA8B0-8290-4AC0-92A3-F5A8DD018998}" srcOrd="3" destOrd="0" presId="urn:microsoft.com/office/officeart/2018/2/layout/IconVerticalSolidList"/>
    <dgm:cxn modelId="{6E7E8FC9-24A5-46B9-8567-47FCEC334AD2}" type="presParOf" srcId="{130A4DC7-3FF7-4EB0-90F2-47B0CF819DBD}" destId="{EEAA4078-2E5F-46B1-8803-55E563CA0E0F}" srcOrd="7" destOrd="0" presId="urn:microsoft.com/office/officeart/2018/2/layout/IconVerticalSolidList"/>
    <dgm:cxn modelId="{F5A4AE03-312C-4F36-BCE9-04BFFEA9EC54}" type="presParOf" srcId="{130A4DC7-3FF7-4EB0-90F2-47B0CF819DBD}" destId="{992C4704-EDB7-48A1-ADB0-595FA815B056}" srcOrd="8" destOrd="0" presId="urn:microsoft.com/office/officeart/2018/2/layout/IconVerticalSolidList"/>
    <dgm:cxn modelId="{DD0E89FB-806B-45FB-9322-588DC8E44612}" type="presParOf" srcId="{992C4704-EDB7-48A1-ADB0-595FA815B056}" destId="{11C2E821-04B5-49D7-AA1D-B565103E52E0}" srcOrd="0" destOrd="0" presId="urn:microsoft.com/office/officeart/2018/2/layout/IconVerticalSolidList"/>
    <dgm:cxn modelId="{66C07D1D-6612-4F32-B11F-4EF9FA37C576}" type="presParOf" srcId="{992C4704-EDB7-48A1-ADB0-595FA815B056}" destId="{8F07FA46-A99F-4B7E-B671-079F3E9463B7}" srcOrd="1" destOrd="0" presId="urn:microsoft.com/office/officeart/2018/2/layout/IconVerticalSolidList"/>
    <dgm:cxn modelId="{B692DD9F-A7BB-4D5D-8EBB-82E5C44EA330}" type="presParOf" srcId="{992C4704-EDB7-48A1-ADB0-595FA815B056}" destId="{C87C82F9-8266-4E7B-8F40-1F51584FA618}" srcOrd="2" destOrd="0" presId="urn:microsoft.com/office/officeart/2018/2/layout/IconVerticalSolidList"/>
    <dgm:cxn modelId="{1528AF1B-D3EE-4BB8-A6B0-587155686961}" type="presParOf" srcId="{992C4704-EDB7-48A1-ADB0-595FA815B056}" destId="{F30A954B-D156-47B2-B17C-8766B9A4580A}" srcOrd="3" destOrd="0" presId="urn:microsoft.com/office/officeart/2018/2/layout/IconVerticalSolidList"/>
    <dgm:cxn modelId="{49BE4C78-238A-4201-844A-8BCB7A81BF0B}" type="presParOf" srcId="{130A4DC7-3FF7-4EB0-90F2-47B0CF819DBD}" destId="{563BB8BE-79C4-4250-9966-44FE66C937B4}" srcOrd="9" destOrd="0" presId="urn:microsoft.com/office/officeart/2018/2/layout/IconVerticalSolidList"/>
    <dgm:cxn modelId="{FA812399-DCAF-419C-940F-4898B6C006EC}" type="presParOf" srcId="{130A4DC7-3FF7-4EB0-90F2-47B0CF819DBD}" destId="{F16DE57E-0CD0-4471-840F-58314C01B6B3}" srcOrd="10" destOrd="0" presId="urn:microsoft.com/office/officeart/2018/2/layout/IconVerticalSolidList"/>
    <dgm:cxn modelId="{56422D9C-077D-446C-B59F-EBCA86C0EF41}" type="presParOf" srcId="{F16DE57E-0CD0-4471-840F-58314C01B6B3}" destId="{B15CDB2D-D39C-4208-80F7-67E1BB43E787}" srcOrd="0" destOrd="0" presId="urn:microsoft.com/office/officeart/2018/2/layout/IconVerticalSolidList"/>
    <dgm:cxn modelId="{BD8E5BEA-0A13-47B4-8C62-BFF5AA064F9B}" type="presParOf" srcId="{F16DE57E-0CD0-4471-840F-58314C01B6B3}" destId="{37A50A07-2155-4FD7-B535-660E580551DF}" srcOrd="1" destOrd="0" presId="urn:microsoft.com/office/officeart/2018/2/layout/IconVerticalSolidList"/>
    <dgm:cxn modelId="{810FB635-B9E9-456D-839E-E5926200B030}" type="presParOf" srcId="{F16DE57E-0CD0-4471-840F-58314C01B6B3}" destId="{42CE873B-2F75-4AA3-B505-B09B813CA0EB}" srcOrd="2" destOrd="0" presId="urn:microsoft.com/office/officeart/2018/2/layout/IconVerticalSolidList"/>
    <dgm:cxn modelId="{68FA79CA-CB09-43FA-9870-8B4ED2D3F97B}" type="presParOf" srcId="{F16DE57E-0CD0-4471-840F-58314C01B6B3}" destId="{36CDC64E-12F7-471E-974B-A32AA4950C1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98B556-A5C6-42C9-92C2-9BD772977B7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F42EF95-D4E7-495F-8B2F-2A3E33768C0C}">
      <dgm:prSet/>
      <dgm:spPr/>
      <dgm:t>
        <a:bodyPr/>
        <a:lstStyle/>
        <a:p>
          <a:r>
            <a:rPr lang="en-GB"/>
            <a:t>This project focuses on the predictive analysis of SpaceX launch data, aiming to accurately forecast the successful recovery of a rocket's first stage. Through comprehensive data cleaning, exploratory analysis, and interactive visualizations, we've laid the groundwork for our predictive models.</a:t>
          </a:r>
          <a:endParaRPr lang="en-US"/>
        </a:p>
      </dgm:t>
    </dgm:pt>
    <dgm:pt modelId="{03A0B92C-21B4-4C65-88A1-9F3EFA733486}" type="parTrans" cxnId="{71B5FFF0-8447-4EC9-81FD-C3C098E27EC2}">
      <dgm:prSet/>
      <dgm:spPr/>
      <dgm:t>
        <a:bodyPr/>
        <a:lstStyle/>
        <a:p>
          <a:endParaRPr lang="en-US"/>
        </a:p>
      </dgm:t>
    </dgm:pt>
    <dgm:pt modelId="{E1700ACC-F664-49C4-9013-56A89102CE09}" type="sibTrans" cxnId="{71B5FFF0-8447-4EC9-81FD-C3C098E27EC2}">
      <dgm:prSet/>
      <dgm:spPr/>
      <dgm:t>
        <a:bodyPr/>
        <a:lstStyle/>
        <a:p>
          <a:endParaRPr lang="en-US"/>
        </a:p>
      </dgm:t>
    </dgm:pt>
    <dgm:pt modelId="{8BEB8DBA-94E3-4100-B2FD-88DAC9CFB73D}">
      <dgm:prSet/>
      <dgm:spPr/>
      <dgm:t>
        <a:bodyPr/>
        <a:lstStyle/>
        <a:p>
          <a:r>
            <a:rPr lang="en-GB"/>
            <a:t>Utilizing Logistic Regression, Support Vector Machine, Decision Tree Classifier, and K Nearest Neighbours, we achieved an accuracy rate of approximately 83.33%. Our findings underscore the significant influence of launch site locations on success rates, providing a strategic foothold for commercial space companies like Space Y. Further refinement and data enrichment are needed to enhance our model's prediction precision.</a:t>
          </a:r>
          <a:endParaRPr lang="en-US"/>
        </a:p>
      </dgm:t>
    </dgm:pt>
    <dgm:pt modelId="{FAFE5A4F-B1F2-4EA8-9B1E-2B0420130475}" type="parTrans" cxnId="{D623737D-0962-430A-9749-23F999D07129}">
      <dgm:prSet/>
      <dgm:spPr/>
      <dgm:t>
        <a:bodyPr/>
        <a:lstStyle/>
        <a:p>
          <a:endParaRPr lang="en-US"/>
        </a:p>
      </dgm:t>
    </dgm:pt>
    <dgm:pt modelId="{85811114-7C25-431C-8A4B-3F36E2BDE0EB}" type="sibTrans" cxnId="{D623737D-0962-430A-9749-23F999D07129}">
      <dgm:prSet/>
      <dgm:spPr/>
      <dgm:t>
        <a:bodyPr/>
        <a:lstStyle/>
        <a:p>
          <a:endParaRPr lang="en-US"/>
        </a:p>
      </dgm:t>
    </dgm:pt>
    <dgm:pt modelId="{9EE8580E-29B4-4F63-B533-87580B3F64FA}" type="pres">
      <dgm:prSet presAssocID="{B498B556-A5C6-42C9-92C2-9BD772977B75}" presName="root" presStyleCnt="0">
        <dgm:presLayoutVars>
          <dgm:dir/>
          <dgm:resizeHandles val="exact"/>
        </dgm:presLayoutVars>
      </dgm:prSet>
      <dgm:spPr/>
    </dgm:pt>
    <dgm:pt modelId="{C0CF97CD-05A3-49B6-8ABB-7D78AE1CCC15}" type="pres">
      <dgm:prSet presAssocID="{7F42EF95-D4E7-495F-8B2F-2A3E33768C0C}" presName="compNode" presStyleCnt="0"/>
      <dgm:spPr/>
    </dgm:pt>
    <dgm:pt modelId="{594A5285-ECF2-4017-B142-B4CB279185D8}" type="pres">
      <dgm:prSet presAssocID="{7F42EF95-D4E7-495F-8B2F-2A3E33768C0C}" presName="bgRect" presStyleLbl="bgShp" presStyleIdx="0" presStyleCnt="2"/>
      <dgm:spPr/>
    </dgm:pt>
    <dgm:pt modelId="{9D5ECF14-C20D-4C0E-86EF-43A5F6963DA8}" type="pres">
      <dgm:prSet presAssocID="{7F42EF95-D4E7-495F-8B2F-2A3E33768C0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C0833792-59AB-4611-9161-D3B94AD702FF}" type="pres">
      <dgm:prSet presAssocID="{7F42EF95-D4E7-495F-8B2F-2A3E33768C0C}" presName="spaceRect" presStyleCnt="0"/>
      <dgm:spPr/>
    </dgm:pt>
    <dgm:pt modelId="{D5286255-4D95-4E81-8C41-871FC7AFFEA6}" type="pres">
      <dgm:prSet presAssocID="{7F42EF95-D4E7-495F-8B2F-2A3E33768C0C}" presName="parTx" presStyleLbl="revTx" presStyleIdx="0" presStyleCnt="2">
        <dgm:presLayoutVars>
          <dgm:chMax val="0"/>
          <dgm:chPref val="0"/>
        </dgm:presLayoutVars>
      </dgm:prSet>
      <dgm:spPr/>
    </dgm:pt>
    <dgm:pt modelId="{2A43F8E3-ACE3-414C-8A13-37E9209CED82}" type="pres">
      <dgm:prSet presAssocID="{E1700ACC-F664-49C4-9013-56A89102CE09}" presName="sibTrans" presStyleCnt="0"/>
      <dgm:spPr/>
    </dgm:pt>
    <dgm:pt modelId="{0BA997F5-0683-4E60-BB10-6830896B682A}" type="pres">
      <dgm:prSet presAssocID="{8BEB8DBA-94E3-4100-B2FD-88DAC9CFB73D}" presName="compNode" presStyleCnt="0"/>
      <dgm:spPr/>
    </dgm:pt>
    <dgm:pt modelId="{B7F3714A-F10C-4E2D-A2A3-7EBBEB5D22D0}" type="pres">
      <dgm:prSet presAssocID="{8BEB8DBA-94E3-4100-B2FD-88DAC9CFB73D}" presName="bgRect" presStyleLbl="bgShp" presStyleIdx="1" presStyleCnt="2"/>
      <dgm:spPr/>
    </dgm:pt>
    <dgm:pt modelId="{854463A8-B8E2-4E95-99C0-367CBBB514E7}" type="pres">
      <dgm:prSet presAssocID="{8BEB8DBA-94E3-4100-B2FD-88DAC9CFB7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30DE9F2-F997-4220-99BA-344219CBF9E8}" type="pres">
      <dgm:prSet presAssocID="{8BEB8DBA-94E3-4100-B2FD-88DAC9CFB73D}" presName="spaceRect" presStyleCnt="0"/>
      <dgm:spPr/>
    </dgm:pt>
    <dgm:pt modelId="{E928EA58-F0BE-4E2F-A954-5324665623BF}" type="pres">
      <dgm:prSet presAssocID="{8BEB8DBA-94E3-4100-B2FD-88DAC9CFB73D}" presName="parTx" presStyleLbl="revTx" presStyleIdx="1" presStyleCnt="2">
        <dgm:presLayoutVars>
          <dgm:chMax val="0"/>
          <dgm:chPref val="0"/>
        </dgm:presLayoutVars>
      </dgm:prSet>
      <dgm:spPr/>
    </dgm:pt>
  </dgm:ptLst>
  <dgm:cxnLst>
    <dgm:cxn modelId="{E2460626-156B-47C3-8948-0FC052D7370E}" type="presOf" srcId="{B498B556-A5C6-42C9-92C2-9BD772977B75}" destId="{9EE8580E-29B4-4F63-B533-87580B3F64FA}" srcOrd="0" destOrd="0" presId="urn:microsoft.com/office/officeart/2018/2/layout/IconVerticalSolidList"/>
    <dgm:cxn modelId="{688A5C69-8475-447A-8F3D-83FEC49CE590}" type="presOf" srcId="{8BEB8DBA-94E3-4100-B2FD-88DAC9CFB73D}" destId="{E928EA58-F0BE-4E2F-A954-5324665623BF}" srcOrd="0" destOrd="0" presId="urn:microsoft.com/office/officeart/2018/2/layout/IconVerticalSolidList"/>
    <dgm:cxn modelId="{D623737D-0962-430A-9749-23F999D07129}" srcId="{B498B556-A5C6-42C9-92C2-9BD772977B75}" destId="{8BEB8DBA-94E3-4100-B2FD-88DAC9CFB73D}" srcOrd="1" destOrd="0" parTransId="{FAFE5A4F-B1F2-4EA8-9B1E-2B0420130475}" sibTransId="{85811114-7C25-431C-8A4B-3F36E2BDE0EB}"/>
    <dgm:cxn modelId="{A8B39F9F-2171-42F4-90D4-2A6725396E5A}" type="presOf" srcId="{7F42EF95-D4E7-495F-8B2F-2A3E33768C0C}" destId="{D5286255-4D95-4E81-8C41-871FC7AFFEA6}" srcOrd="0" destOrd="0" presId="urn:microsoft.com/office/officeart/2018/2/layout/IconVerticalSolidList"/>
    <dgm:cxn modelId="{71B5FFF0-8447-4EC9-81FD-C3C098E27EC2}" srcId="{B498B556-A5C6-42C9-92C2-9BD772977B75}" destId="{7F42EF95-D4E7-495F-8B2F-2A3E33768C0C}" srcOrd="0" destOrd="0" parTransId="{03A0B92C-21B4-4C65-88A1-9F3EFA733486}" sibTransId="{E1700ACC-F664-49C4-9013-56A89102CE09}"/>
    <dgm:cxn modelId="{0EFC21D9-5979-4589-9BFA-2E136BFD8D73}" type="presParOf" srcId="{9EE8580E-29B4-4F63-B533-87580B3F64FA}" destId="{C0CF97CD-05A3-49B6-8ABB-7D78AE1CCC15}" srcOrd="0" destOrd="0" presId="urn:microsoft.com/office/officeart/2018/2/layout/IconVerticalSolidList"/>
    <dgm:cxn modelId="{F56C230E-B744-4E5C-A2D9-7AC3FD38604E}" type="presParOf" srcId="{C0CF97CD-05A3-49B6-8ABB-7D78AE1CCC15}" destId="{594A5285-ECF2-4017-B142-B4CB279185D8}" srcOrd="0" destOrd="0" presId="urn:microsoft.com/office/officeart/2018/2/layout/IconVerticalSolidList"/>
    <dgm:cxn modelId="{83988F6D-7AC5-49EB-8B64-EF8C2539F1D5}" type="presParOf" srcId="{C0CF97CD-05A3-49B6-8ABB-7D78AE1CCC15}" destId="{9D5ECF14-C20D-4C0E-86EF-43A5F6963DA8}" srcOrd="1" destOrd="0" presId="urn:microsoft.com/office/officeart/2018/2/layout/IconVerticalSolidList"/>
    <dgm:cxn modelId="{2A98C523-674C-4180-BA28-37F983D5C73F}" type="presParOf" srcId="{C0CF97CD-05A3-49B6-8ABB-7D78AE1CCC15}" destId="{C0833792-59AB-4611-9161-D3B94AD702FF}" srcOrd="2" destOrd="0" presId="urn:microsoft.com/office/officeart/2018/2/layout/IconVerticalSolidList"/>
    <dgm:cxn modelId="{66340CD9-CA45-4E1C-9C11-3BEAD7350E31}" type="presParOf" srcId="{C0CF97CD-05A3-49B6-8ABB-7D78AE1CCC15}" destId="{D5286255-4D95-4E81-8C41-871FC7AFFEA6}" srcOrd="3" destOrd="0" presId="urn:microsoft.com/office/officeart/2018/2/layout/IconVerticalSolidList"/>
    <dgm:cxn modelId="{CC81DE9C-5240-4152-95A5-4BE205E760A5}" type="presParOf" srcId="{9EE8580E-29B4-4F63-B533-87580B3F64FA}" destId="{2A43F8E3-ACE3-414C-8A13-37E9209CED82}" srcOrd="1" destOrd="0" presId="urn:microsoft.com/office/officeart/2018/2/layout/IconVerticalSolidList"/>
    <dgm:cxn modelId="{E8A55330-D8AF-47F4-AA96-02D37A3CCE12}" type="presParOf" srcId="{9EE8580E-29B4-4F63-B533-87580B3F64FA}" destId="{0BA997F5-0683-4E60-BB10-6830896B682A}" srcOrd="2" destOrd="0" presId="urn:microsoft.com/office/officeart/2018/2/layout/IconVerticalSolidList"/>
    <dgm:cxn modelId="{1661199E-9AFE-46A1-ACB6-29BE55D6D499}" type="presParOf" srcId="{0BA997F5-0683-4E60-BB10-6830896B682A}" destId="{B7F3714A-F10C-4E2D-A2A3-7EBBEB5D22D0}" srcOrd="0" destOrd="0" presId="urn:microsoft.com/office/officeart/2018/2/layout/IconVerticalSolidList"/>
    <dgm:cxn modelId="{0BACE2AD-F99D-4CCE-B880-D3F2B1E91CD5}" type="presParOf" srcId="{0BA997F5-0683-4E60-BB10-6830896B682A}" destId="{854463A8-B8E2-4E95-99C0-367CBBB514E7}" srcOrd="1" destOrd="0" presId="urn:microsoft.com/office/officeart/2018/2/layout/IconVerticalSolidList"/>
    <dgm:cxn modelId="{AA53ADD9-0B65-46AC-BC75-49AAC901DE5D}" type="presParOf" srcId="{0BA997F5-0683-4E60-BB10-6830896B682A}" destId="{A30DE9F2-F997-4220-99BA-344219CBF9E8}" srcOrd="2" destOrd="0" presId="urn:microsoft.com/office/officeart/2018/2/layout/IconVerticalSolidList"/>
    <dgm:cxn modelId="{3FE756D9-D436-4843-B494-D51164AE22DB}" type="presParOf" srcId="{0BA997F5-0683-4E60-BB10-6830896B682A}" destId="{E928EA58-F0BE-4E2F-A954-5324665623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C6C999-03F2-4005-88D7-E334F465185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0318E7B9-C144-4E6D-9BBA-03E64450471D}">
      <dgm:prSet/>
      <dgm:spPr/>
      <dgm:t>
        <a:bodyPr/>
        <a:lstStyle/>
        <a:p>
          <a:r>
            <a:rPr lang="en-US"/>
            <a:t>Data Collection</a:t>
          </a:r>
        </a:p>
      </dgm:t>
    </dgm:pt>
    <dgm:pt modelId="{B7C1A687-D1FF-4078-9D70-AA0136A8A581}" type="parTrans" cxnId="{32796D0D-F44A-4D35-8671-03692E2A6DF6}">
      <dgm:prSet/>
      <dgm:spPr/>
      <dgm:t>
        <a:bodyPr/>
        <a:lstStyle/>
        <a:p>
          <a:endParaRPr lang="en-US"/>
        </a:p>
      </dgm:t>
    </dgm:pt>
    <dgm:pt modelId="{B6F906E9-B3B3-4C5A-A220-0CDEE826ADA7}" type="sibTrans" cxnId="{32796D0D-F44A-4D35-8671-03692E2A6DF6}">
      <dgm:prSet/>
      <dgm:spPr/>
      <dgm:t>
        <a:bodyPr/>
        <a:lstStyle/>
        <a:p>
          <a:endParaRPr lang="en-US"/>
        </a:p>
      </dgm:t>
    </dgm:pt>
    <dgm:pt modelId="{52361BA1-AA6F-4C0F-8D82-A56E381F613B}">
      <dgm:prSet/>
      <dgm:spPr/>
      <dgm:t>
        <a:bodyPr/>
        <a:lstStyle/>
        <a:p>
          <a:r>
            <a:rPr lang="en-US"/>
            <a:t>Data Wrangling</a:t>
          </a:r>
        </a:p>
      </dgm:t>
    </dgm:pt>
    <dgm:pt modelId="{7D207DDD-B551-4D9D-ACC4-906A67692399}" type="parTrans" cxnId="{71BC2164-162B-4D05-9C85-A1BDEC0245DB}">
      <dgm:prSet/>
      <dgm:spPr/>
      <dgm:t>
        <a:bodyPr/>
        <a:lstStyle/>
        <a:p>
          <a:endParaRPr lang="en-US"/>
        </a:p>
      </dgm:t>
    </dgm:pt>
    <dgm:pt modelId="{08974F75-146B-4429-9754-48C4F5C96BD0}" type="sibTrans" cxnId="{71BC2164-162B-4D05-9C85-A1BDEC0245DB}">
      <dgm:prSet/>
      <dgm:spPr/>
      <dgm:t>
        <a:bodyPr/>
        <a:lstStyle/>
        <a:p>
          <a:endParaRPr lang="en-US"/>
        </a:p>
      </dgm:t>
    </dgm:pt>
    <dgm:pt modelId="{94CA064E-8358-4D7A-B7CA-ECE6B9CBE571}">
      <dgm:prSet/>
      <dgm:spPr/>
      <dgm:t>
        <a:bodyPr/>
        <a:lstStyle/>
        <a:p>
          <a:r>
            <a:rPr lang="en-US"/>
            <a:t>Data Visualizations</a:t>
          </a:r>
        </a:p>
      </dgm:t>
    </dgm:pt>
    <dgm:pt modelId="{13487D08-7115-4B11-B694-20BA80867E47}" type="parTrans" cxnId="{E032136D-1DC1-4837-A241-22C223FA5B2A}">
      <dgm:prSet/>
      <dgm:spPr/>
      <dgm:t>
        <a:bodyPr/>
        <a:lstStyle/>
        <a:p>
          <a:endParaRPr lang="en-US"/>
        </a:p>
      </dgm:t>
    </dgm:pt>
    <dgm:pt modelId="{E6B7BFDE-4291-4565-A954-D2B02B8A50F4}" type="sibTrans" cxnId="{E032136D-1DC1-4837-A241-22C223FA5B2A}">
      <dgm:prSet/>
      <dgm:spPr/>
      <dgm:t>
        <a:bodyPr/>
        <a:lstStyle/>
        <a:p>
          <a:endParaRPr lang="en-US"/>
        </a:p>
      </dgm:t>
    </dgm:pt>
    <dgm:pt modelId="{1951C89E-B777-4C8C-A39D-6F87DF1414AD}">
      <dgm:prSet/>
      <dgm:spPr/>
      <dgm:t>
        <a:bodyPr/>
        <a:lstStyle/>
        <a:p>
          <a:r>
            <a:rPr lang="en-US"/>
            <a:t>Data ML Models and Prediction</a:t>
          </a:r>
        </a:p>
      </dgm:t>
    </dgm:pt>
    <dgm:pt modelId="{6E166025-EC68-4B4B-89F7-70E223CB8475}" type="parTrans" cxnId="{4AF7F724-8306-463C-8DEB-86F8AA37807B}">
      <dgm:prSet/>
      <dgm:spPr/>
      <dgm:t>
        <a:bodyPr/>
        <a:lstStyle/>
        <a:p>
          <a:endParaRPr lang="en-US"/>
        </a:p>
      </dgm:t>
    </dgm:pt>
    <dgm:pt modelId="{DB0C368E-316B-4878-B490-6B7211E2741A}" type="sibTrans" cxnId="{4AF7F724-8306-463C-8DEB-86F8AA37807B}">
      <dgm:prSet/>
      <dgm:spPr/>
      <dgm:t>
        <a:bodyPr/>
        <a:lstStyle/>
        <a:p>
          <a:endParaRPr lang="en-US"/>
        </a:p>
      </dgm:t>
    </dgm:pt>
    <dgm:pt modelId="{A1FE3DDB-A2CC-6F4C-B4CA-9E6C6B461B7D}" type="pres">
      <dgm:prSet presAssocID="{80C6C999-03F2-4005-88D7-E334F465185D}" presName="hierChild1" presStyleCnt="0">
        <dgm:presLayoutVars>
          <dgm:chPref val="1"/>
          <dgm:dir/>
          <dgm:animOne val="branch"/>
          <dgm:animLvl val="lvl"/>
          <dgm:resizeHandles/>
        </dgm:presLayoutVars>
      </dgm:prSet>
      <dgm:spPr/>
    </dgm:pt>
    <dgm:pt modelId="{EB374050-6F33-1544-B9A4-1D52643C0C41}" type="pres">
      <dgm:prSet presAssocID="{0318E7B9-C144-4E6D-9BBA-03E64450471D}" presName="hierRoot1" presStyleCnt="0"/>
      <dgm:spPr/>
    </dgm:pt>
    <dgm:pt modelId="{A01F5CDF-5EEF-FE40-A807-E22C4AC16E54}" type="pres">
      <dgm:prSet presAssocID="{0318E7B9-C144-4E6D-9BBA-03E64450471D}" presName="composite" presStyleCnt="0"/>
      <dgm:spPr/>
    </dgm:pt>
    <dgm:pt modelId="{D773FC41-6C45-D04A-914F-593A79ED4803}" type="pres">
      <dgm:prSet presAssocID="{0318E7B9-C144-4E6D-9BBA-03E64450471D}" presName="background" presStyleLbl="node0" presStyleIdx="0" presStyleCnt="4"/>
      <dgm:spPr/>
    </dgm:pt>
    <dgm:pt modelId="{261AA7BE-7110-5C4C-8EB1-8CDB11F33E5C}" type="pres">
      <dgm:prSet presAssocID="{0318E7B9-C144-4E6D-9BBA-03E64450471D}" presName="text" presStyleLbl="fgAcc0" presStyleIdx="0" presStyleCnt="4">
        <dgm:presLayoutVars>
          <dgm:chPref val="3"/>
        </dgm:presLayoutVars>
      </dgm:prSet>
      <dgm:spPr/>
    </dgm:pt>
    <dgm:pt modelId="{6FF0AE4E-9666-0C45-9D34-28D8086EB193}" type="pres">
      <dgm:prSet presAssocID="{0318E7B9-C144-4E6D-9BBA-03E64450471D}" presName="hierChild2" presStyleCnt="0"/>
      <dgm:spPr/>
    </dgm:pt>
    <dgm:pt modelId="{6AAF7791-40F3-0448-AD12-000503DEF2AE}" type="pres">
      <dgm:prSet presAssocID="{52361BA1-AA6F-4C0F-8D82-A56E381F613B}" presName="hierRoot1" presStyleCnt="0"/>
      <dgm:spPr/>
    </dgm:pt>
    <dgm:pt modelId="{B866A0FA-BFC7-4A4F-ABEA-B0FEC37EEB18}" type="pres">
      <dgm:prSet presAssocID="{52361BA1-AA6F-4C0F-8D82-A56E381F613B}" presName="composite" presStyleCnt="0"/>
      <dgm:spPr/>
    </dgm:pt>
    <dgm:pt modelId="{CA601BF9-BAA4-7244-8883-62EBFD3AD631}" type="pres">
      <dgm:prSet presAssocID="{52361BA1-AA6F-4C0F-8D82-A56E381F613B}" presName="background" presStyleLbl="node0" presStyleIdx="1" presStyleCnt="4"/>
      <dgm:spPr/>
    </dgm:pt>
    <dgm:pt modelId="{CDFBED6A-9E32-F14D-89A7-7E5D251CB90A}" type="pres">
      <dgm:prSet presAssocID="{52361BA1-AA6F-4C0F-8D82-A56E381F613B}" presName="text" presStyleLbl="fgAcc0" presStyleIdx="1" presStyleCnt="4">
        <dgm:presLayoutVars>
          <dgm:chPref val="3"/>
        </dgm:presLayoutVars>
      </dgm:prSet>
      <dgm:spPr/>
    </dgm:pt>
    <dgm:pt modelId="{FB959C52-2367-1B4F-8ECF-087EE8D66780}" type="pres">
      <dgm:prSet presAssocID="{52361BA1-AA6F-4C0F-8D82-A56E381F613B}" presName="hierChild2" presStyleCnt="0"/>
      <dgm:spPr/>
    </dgm:pt>
    <dgm:pt modelId="{8230D38C-DB34-8449-B98E-4EE98F2F655D}" type="pres">
      <dgm:prSet presAssocID="{94CA064E-8358-4D7A-B7CA-ECE6B9CBE571}" presName="hierRoot1" presStyleCnt="0"/>
      <dgm:spPr/>
    </dgm:pt>
    <dgm:pt modelId="{EEBAAE54-7EE8-AA42-9334-EAED74903D8F}" type="pres">
      <dgm:prSet presAssocID="{94CA064E-8358-4D7A-B7CA-ECE6B9CBE571}" presName="composite" presStyleCnt="0"/>
      <dgm:spPr/>
    </dgm:pt>
    <dgm:pt modelId="{DAA35F05-3086-B44A-9B7F-85EADC323ED7}" type="pres">
      <dgm:prSet presAssocID="{94CA064E-8358-4D7A-B7CA-ECE6B9CBE571}" presName="background" presStyleLbl="node0" presStyleIdx="2" presStyleCnt="4"/>
      <dgm:spPr/>
    </dgm:pt>
    <dgm:pt modelId="{A2CB4886-86F1-2542-9745-F1C8F2C18B09}" type="pres">
      <dgm:prSet presAssocID="{94CA064E-8358-4D7A-B7CA-ECE6B9CBE571}" presName="text" presStyleLbl="fgAcc0" presStyleIdx="2" presStyleCnt="4">
        <dgm:presLayoutVars>
          <dgm:chPref val="3"/>
        </dgm:presLayoutVars>
      </dgm:prSet>
      <dgm:spPr/>
    </dgm:pt>
    <dgm:pt modelId="{DB74532F-78A0-9E4A-9A34-6054C8605D9C}" type="pres">
      <dgm:prSet presAssocID="{94CA064E-8358-4D7A-B7CA-ECE6B9CBE571}" presName="hierChild2" presStyleCnt="0"/>
      <dgm:spPr/>
    </dgm:pt>
    <dgm:pt modelId="{48F4BFD2-8E30-B742-91C6-CC9AAE387166}" type="pres">
      <dgm:prSet presAssocID="{1951C89E-B777-4C8C-A39D-6F87DF1414AD}" presName="hierRoot1" presStyleCnt="0"/>
      <dgm:spPr/>
    </dgm:pt>
    <dgm:pt modelId="{4E1199DE-5AF8-0C49-A04D-D1B1024CFBB9}" type="pres">
      <dgm:prSet presAssocID="{1951C89E-B777-4C8C-A39D-6F87DF1414AD}" presName="composite" presStyleCnt="0"/>
      <dgm:spPr/>
    </dgm:pt>
    <dgm:pt modelId="{F1BA11C9-EF4F-B741-B9EF-8A7083335F90}" type="pres">
      <dgm:prSet presAssocID="{1951C89E-B777-4C8C-A39D-6F87DF1414AD}" presName="background" presStyleLbl="node0" presStyleIdx="3" presStyleCnt="4"/>
      <dgm:spPr/>
    </dgm:pt>
    <dgm:pt modelId="{F5CB851F-EBD0-104A-9976-D7F0DC8EA0ED}" type="pres">
      <dgm:prSet presAssocID="{1951C89E-B777-4C8C-A39D-6F87DF1414AD}" presName="text" presStyleLbl="fgAcc0" presStyleIdx="3" presStyleCnt="4">
        <dgm:presLayoutVars>
          <dgm:chPref val="3"/>
        </dgm:presLayoutVars>
      </dgm:prSet>
      <dgm:spPr/>
    </dgm:pt>
    <dgm:pt modelId="{D7D2590E-6001-8345-990C-D47ADEE7BE44}" type="pres">
      <dgm:prSet presAssocID="{1951C89E-B777-4C8C-A39D-6F87DF1414AD}" presName="hierChild2" presStyleCnt="0"/>
      <dgm:spPr/>
    </dgm:pt>
  </dgm:ptLst>
  <dgm:cxnLst>
    <dgm:cxn modelId="{32796D0D-F44A-4D35-8671-03692E2A6DF6}" srcId="{80C6C999-03F2-4005-88D7-E334F465185D}" destId="{0318E7B9-C144-4E6D-9BBA-03E64450471D}" srcOrd="0" destOrd="0" parTransId="{B7C1A687-D1FF-4078-9D70-AA0136A8A581}" sibTransId="{B6F906E9-B3B3-4C5A-A220-0CDEE826ADA7}"/>
    <dgm:cxn modelId="{59F8F810-B85C-284E-A573-149EB48575BE}" type="presOf" srcId="{0318E7B9-C144-4E6D-9BBA-03E64450471D}" destId="{261AA7BE-7110-5C4C-8EB1-8CDB11F33E5C}" srcOrd="0" destOrd="0" presId="urn:microsoft.com/office/officeart/2005/8/layout/hierarchy1"/>
    <dgm:cxn modelId="{4AF7F724-8306-463C-8DEB-86F8AA37807B}" srcId="{80C6C999-03F2-4005-88D7-E334F465185D}" destId="{1951C89E-B777-4C8C-A39D-6F87DF1414AD}" srcOrd="3" destOrd="0" parTransId="{6E166025-EC68-4B4B-89F7-70E223CB8475}" sibTransId="{DB0C368E-316B-4878-B490-6B7211E2741A}"/>
    <dgm:cxn modelId="{0B930B4F-FE9B-2148-8047-3ECDCB7AEFFF}" type="presOf" srcId="{1951C89E-B777-4C8C-A39D-6F87DF1414AD}" destId="{F5CB851F-EBD0-104A-9976-D7F0DC8EA0ED}" srcOrd="0" destOrd="0" presId="urn:microsoft.com/office/officeart/2005/8/layout/hierarchy1"/>
    <dgm:cxn modelId="{71BC2164-162B-4D05-9C85-A1BDEC0245DB}" srcId="{80C6C999-03F2-4005-88D7-E334F465185D}" destId="{52361BA1-AA6F-4C0F-8D82-A56E381F613B}" srcOrd="1" destOrd="0" parTransId="{7D207DDD-B551-4D9D-ACC4-906A67692399}" sibTransId="{08974F75-146B-4429-9754-48C4F5C96BD0}"/>
    <dgm:cxn modelId="{E032136D-1DC1-4837-A241-22C223FA5B2A}" srcId="{80C6C999-03F2-4005-88D7-E334F465185D}" destId="{94CA064E-8358-4D7A-B7CA-ECE6B9CBE571}" srcOrd="2" destOrd="0" parTransId="{13487D08-7115-4B11-B694-20BA80867E47}" sibTransId="{E6B7BFDE-4291-4565-A954-D2B02B8A50F4}"/>
    <dgm:cxn modelId="{7ECDDBA8-7656-5D40-9D14-6F14939B2F1D}" type="presOf" srcId="{80C6C999-03F2-4005-88D7-E334F465185D}" destId="{A1FE3DDB-A2CC-6F4C-B4CA-9E6C6B461B7D}" srcOrd="0" destOrd="0" presId="urn:microsoft.com/office/officeart/2005/8/layout/hierarchy1"/>
    <dgm:cxn modelId="{02C013B6-C716-D54B-9D85-FC26FFB78EA2}" type="presOf" srcId="{94CA064E-8358-4D7A-B7CA-ECE6B9CBE571}" destId="{A2CB4886-86F1-2542-9745-F1C8F2C18B09}" srcOrd="0" destOrd="0" presId="urn:microsoft.com/office/officeart/2005/8/layout/hierarchy1"/>
    <dgm:cxn modelId="{5DAECEE7-5EC0-9341-90A6-C10487B43B10}" type="presOf" srcId="{52361BA1-AA6F-4C0F-8D82-A56E381F613B}" destId="{CDFBED6A-9E32-F14D-89A7-7E5D251CB90A}" srcOrd="0" destOrd="0" presId="urn:microsoft.com/office/officeart/2005/8/layout/hierarchy1"/>
    <dgm:cxn modelId="{AABAEF63-BBE4-7344-951D-9E30C4A582D4}" type="presParOf" srcId="{A1FE3DDB-A2CC-6F4C-B4CA-9E6C6B461B7D}" destId="{EB374050-6F33-1544-B9A4-1D52643C0C41}" srcOrd="0" destOrd="0" presId="urn:microsoft.com/office/officeart/2005/8/layout/hierarchy1"/>
    <dgm:cxn modelId="{FB8CBEC8-C4AE-5645-9A6A-34EFB97E1496}" type="presParOf" srcId="{EB374050-6F33-1544-B9A4-1D52643C0C41}" destId="{A01F5CDF-5EEF-FE40-A807-E22C4AC16E54}" srcOrd="0" destOrd="0" presId="urn:microsoft.com/office/officeart/2005/8/layout/hierarchy1"/>
    <dgm:cxn modelId="{B89152CF-E367-1E42-9196-3EDBAF1CE8D2}" type="presParOf" srcId="{A01F5CDF-5EEF-FE40-A807-E22C4AC16E54}" destId="{D773FC41-6C45-D04A-914F-593A79ED4803}" srcOrd="0" destOrd="0" presId="urn:microsoft.com/office/officeart/2005/8/layout/hierarchy1"/>
    <dgm:cxn modelId="{32AE3AC3-2FB5-D844-A64D-02AD37501308}" type="presParOf" srcId="{A01F5CDF-5EEF-FE40-A807-E22C4AC16E54}" destId="{261AA7BE-7110-5C4C-8EB1-8CDB11F33E5C}" srcOrd="1" destOrd="0" presId="urn:microsoft.com/office/officeart/2005/8/layout/hierarchy1"/>
    <dgm:cxn modelId="{C7AC3E22-ABFD-8445-B44C-F6462C96F283}" type="presParOf" srcId="{EB374050-6F33-1544-B9A4-1D52643C0C41}" destId="{6FF0AE4E-9666-0C45-9D34-28D8086EB193}" srcOrd="1" destOrd="0" presId="urn:microsoft.com/office/officeart/2005/8/layout/hierarchy1"/>
    <dgm:cxn modelId="{8690F4E4-BF4A-4B4C-B837-B2A935065873}" type="presParOf" srcId="{A1FE3DDB-A2CC-6F4C-B4CA-9E6C6B461B7D}" destId="{6AAF7791-40F3-0448-AD12-000503DEF2AE}" srcOrd="1" destOrd="0" presId="urn:microsoft.com/office/officeart/2005/8/layout/hierarchy1"/>
    <dgm:cxn modelId="{2C9E56BE-E280-6949-9E8E-5D02BA03347C}" type="presParOf" srcId="{6AAF7791-40F3-0448-AD12-000503DEF2AE}" destId="{B866A0FA-BFC7-4A4F-ABEA-B0FEC37EEB18}" srcOrd="0" destOrd="0" presId="urn:microsoft.com/office/officeart/2005/8/layout/hierarchy1"/>
    <dgm:cxn modelId="{EE1D5C92-228C-D34F-BB75-DCD498FFB791}" type="presParOf" srcId="{B866A0FA-BFC7-4A4F-ABEA-B0FEC37EEB18}" destId="{CA601BF9-BAA4-7244-8883-62EBFD3AD631}" srcOrd="0" destOrd="0" presId="urn:microsoft.com/office/officeart/2005/8/layout/hierarchy1"/>
    <dgm:cxn modelId="{994BF961-C9C6-0B42-AAE0-A1CC6CBF512D}" type="presParOf" srcId="{B866A0FA-BFC7-4A4F-ABEA-B0FEC37EEB18}" destId="{CDFBED6A-9E32-F14D-89A7-7E5D251CB90A}" srcOrd="1" destOrd="0" presId="urn:microsoft.com/office/officeart/2005/8/layout/hierarchy1"/>
    <dgm:cxn modelId="{90C41F56-C0B8-0E44-9265-90C968F57FFE}" type="presParOf" srcId="{6AAF7791-40F3-0448-AD12-000503DEF2AE}" destId="{FB959C52-2367-1B4F-8ECF-087EE8D66780}" srcOrd="1" destOrd="0" presId="urn:microsoft.com/office/officeart/2005/8/layout/hierarchy1"/>
    <dgm:cxn modelId="{544A8CC3-52E5-5240-9BE2-C459424737E5}" type="presParOf" srcId="{A1FE3DDB-A2CC-6F4C-B4CA-9E6C6B461B7D}" destId="{8230D38C-DB34-8449-B98E-4EE98F2F655D}" srcOrd="2" destOrd="0" presId="urn:microsoft.com/office/officeart/2005/8/layout/hierarchy1"/>
    <dgm:cxn modelId="{12ADD882-8AF5-6741-B18A-E0B6F80A119F}" type="presParOf" srcId="{8230D38C-DB34-8449-B98E-4EE98F2F655D}" destId="{EEBAAE54-7EE8-AA42-9334-EAED74903D8F}" srcOrd="0" destOrd="0" presId="urn:microsoft.com/office/officeart/2005/8/layout/hierarchy1"/>
    <dgm:cxn modelId="{4279D96C-3AA8-1E4A-9B1F-DF8CB16CBC29}" type="presParOf" srcId="{EEBAAE54-7EE8-AA42-9334-EAED74903D8F}" destId="{DAA35F05-3086-B44A-9B7F-85EADC323ED7}" srcOrd="0" destOrd="0" presId="urn:microsoft.com/office/officeart/2005/8/layout/hierarchy1"/>
    <dgm:cxn modelId="{F0B60CF5-1F06-1549-A2B8-5B1940D3EB15}" type="presParOf" srcId="{EEBAAE54-7EE8-AA42-9334-EAED74903D8F}" destId="{A2CB4886-86F1-2542-9745-F1C8F2C18B09}" srcOrd="1" destOrd="0" presId="urn:microsoft.com/office/officeart/2005/8/layout/hierarchy1"/>
    <dgm:cxn modelId="{8E97FBD1-FB22-E44C-8888-BD0C296CD5FA}" type="presParOf" srcId="{8230D38C-DB34-8449-B98E-4EE98F2F655D}" destId="{DB74532F-78A0-9E4A-9A34-6054C8605D9C}" srcOrd="1" destOrd="0" presId="urn:microsoft.com/office/officeart/2005/8/layout/hierarchy1"/>
    <dgm:cxn modelId="{EFCE6D49-EC2F-BD48-A0AC-F3DA5C24E52E}" type="presParOf" srcId="{A1FE3DDB-A2CC-6F4C-B4CA-9E6C6B461B7D}" destId="{48F4BFD2-8E30-B742-91C6-CC9AAE387166}" srcOrd="3" destOrd="0" presId="urn:microsoft.com/office/officeart/2005/8/layout/hierarchy1"/>
    <dgm:cxn modelId="{E26A7EC2-F984-9743-85FA-32FF7EAB17CF}" type="presParOf" srcId="{48F4BFD2-8E30-B742-91C6-CC9AAE387166}" destId="{4E1199DE-5AF8-0C49-A04D-D1B1024CFBB9}" srcOrd="0" destOrd="0" presId="urn:microsoft.com/office/officeart/2005/8/layout/hierarchy1"/>
    <dgm:cxn modelId="{D40C0063-AD20-C24F-82DD-92278CC66814}" type="presParOf" srcId="{4E1199DE-5AF8-0C49-A04D-D1B1024CFBB9}" destId="{F1BA11C9-EF4F-B741-B9EF-8A7083335F90}" srcOrd="0" destOrd="0" presId="urn:microsoft.com/office/officeart/2005/8/layout/hierarchy1"/>
    <dgm:cxn modelId="{3FBC740E-0C45-1849-B344-4439CF965834}" type="presParOf" srcId="{4E1199DE-5AF8-0C49-A04D-D1B1024CFBB9}" destId="{F5CB851F-EBD0-104A-9976-D7F0DC8EA0ED}" srcOrd="1" destOrd="0" presId="urn:microsoft.com/office/officeart/2005/8/layout/hierarchy1"/>
    <dgm:cxn modelId="{892F9CE3-FD2B-AC48-8FD9-88D8E817B07D}" type="presParOf" srcId="{48F4BFD2-8E30-B742-91C6-CC9AAE387166}" destId="{D7D2590E-6001-8345-990C-D47ADEE7BE4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519345-49CA-4CC2-BA56-E0F11628EC3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3890260-F1E5-4EDC-BFFD-5FC7EAAEC28F}">
      <dgm:prSet/>
      <dgm:spPr/>
      <dgm:t>
        <a:bodyPr/>
        <a:lstStyle/>
        <a:p>
          <a:r>
            <a:rPr lang="en-US"/>
            <a:t>The project successfully developed a machine learning model with an accuracy of 83% to predict the success of SpaceX's Stage 1 landing, potentially saving around $100 million per launch.</a:t>
          </a:r>
        </a:p>
      </dgm:t>
    </dgm:pt>
    <dgm:pt modelId="{F247D3FA-A2BA-4D86-B933-56ECB1617DC2}" type="parTrans" cxnId="{87EDF5ED-4718-419B-B9E6-83DCD237EA8E}">
      <dgm:prSet/>
      <dgm:spPr/>
      <dgm:t>
        <a:bodyPr/>
        <a:lstStyle/>
        <a:p>
          <a:endParaRPr lang="en-US"/>
        </a:p>
      </dgm:t>
    </dgm:pt>
    <dgm:pt modelId="{F8F4ED35-18D3-485F-BBA0-A7A6A31012DB}" type="sibTrans" cxnId="{87EDF5ED-4718-419B-B9E6-83DCD237EA8E}">
      <dgm:prSet/>
      <dgm:spPr/>
      <dgm:t>
        <a:bodyPr/>
        <a:lstStyle/>
        <a:p>
          <a:endParaRPr lang="en-US"/>
        </a:p>
      </dgm:t>
    </dgm:pt>
    <dgm:pt modelId="{C0A7B586-880F-465A-9AEF-C82F05906418}">
      <dgm:prSet/>
      <dgm:spPr/>
      <dgm:t>
        <a:bodyPr/>
        <a:lstStyle/>
        <a:p>
          <a:r>
            <a:rPr lang="en-US"/>
            <a:t>The best launch site for successful landings was identified as KSC LC-39A, and launches with a payload above 7,000kg were found to be less risky.</a:t>
          </a:r>
        </a:p>
      </dgm:t>
    </dgm:pt>
    <dgm:pt modelId="{01DA5DD2-1F8A-45D9-895A-BB0FB75883B8}" type="parTrans" cxnId="{4629E1AC-D115-47F2-B2E9-6D00106C5D51}">
      <dgm:prSet/>
      <dgm:spPr/>
      <dgm:t>
        <a:bodyPr/>
        <a:lstStyle/>
        <a:p>
          <a:endParaRPr lang="en-US"/>
        </a:p>
      </dgm:t>
    </dgm:pt>
    <dgm:pt modelId="{0E60DD90-088D-4884-9E05-A416882BE14B}" type="sibTrans" cxnId="{4629E1AC-D115-47F2-B2E9-6D00106C5D51}">
      <dgm:prSet/>
      <dgm:spPr/>
      <dgm:t>
        <a:bodyPr/>
        <a:lstStyle/>
        <a:p>
          <a:endParaRPr lang="en-US"/>
        </a:p>
      </dgm:t>
    </dgm:pt>
    <dgm:pt modelId="{5E60A403-ABBE-4904-9798-D30A67ADFAF9}">
      <dgm:prSet/>
      <dgm:spPr/>
      <dgm:t>
        <a:bodyPr/>
        <a:lstStyle/>
        <a:p>
          <a:r>
            <a:rPr lang="en-US"/>
            <a:t>The analysis revealed an improvement in successful landing outcomes over time, indicating the evolution and enhancement of SpaceX's processes and rockets.</a:t>
          </a:r>
        </a:p>
      </dgm:t>
    </dgm:pt>
    <dgm:pt modelId="{1111D62E-3F04-4D99-A05C-1D8A3505DF9E}" type="parTrans" cxnId="{195068A9-2682-482F-A1CB-2C4EBAEEE73D}">
      <dgm:prSet/>
      <dgm:spPr/>
      <dgm:t>
        <a:bodyPr/>
        <a:lstStyle/>
        <a:p>
          <a:endParaRPr lang="en-US"/>
        </a:p>
      </dgm:t>
    </dgm:pt>
    <dgm:pt modelId="{0F917CAE-6FAD-4EF6-B309-3020AD404239}" type="sibTrans" cxnId="{195068A9-2682-482F-A1CB-2C4EBAEEE73D}">
      <dgm:prSet/>
      <dgm:spPr/>
      <dgm:t>
        <a:bodyPr/>
        <a:lstStyle/>
        <a:p>
          <a:endParaRPr lang="en-US"/>
        </a:p>
      </dgm:t>
    </dgm:pt>
    <dgm:pt modelId="{BD9E4AAB-EA2C-469C-BF07-E08BD76DAB23}">
      <dgm:prSet/>
      <dgm:spPr/>
      <dgm:t>
        <a:bodyPr/>
        <a:lstStyle/>
        <a:p>
          <a:r>
            <a:rPr lang="en-US"/>
            <a:t>The use of interactive visual analytics tools, Folium and Plotly Dash, enabled a detailed and engaging exploration of the data, uncovering key patterns and relationships.</a:t>
          </a:r>
        </a:p>
      </dgm:t>
    </dgm:pt>
    <dgm:pt modelId="{3255D040-B812-4B5C-952E-DECE01F7BBC4}" type="parTrans" cxnId="{1AE2E4E8-0B65-4E05-98BA-DE8CCB1D7BAE}">
      <dgm:prSet/>
      <dgm:spPr/>
      <dgm:t>
        <a:bodyPr/>
        <a:lstStyle/>
        <a:p>
          <a:endParaRPr lang="en-US"/>
        </a:p>
      </dgm:t>
    </dgm:pt>
    <dgm:pt modelId="{BF6E0AAD-AB37-457C-BB1C-C7E60671E601}" type="sibTrans" cxnId="{1AE2E4E8-0B65-4E05-98BA-DE8CCB1D7BAE}">
      <dgm:prSet/>
      <dgm:spPr/>
      <dgm:t>
        <a:bodyPr/>
        <a:lstStyle/>
        <a:p>
          <a:endParaRPr lang="en-US"/>
        </a:p>
      </dgm:t>
    </dgm:pt>
    <dgm:pt modelId="{E29B5568-78C8-4329-BDAF-79B238A8D979}">
      <dgm:prSet/>
      <dgm:spPr/>
      <dgm:t>
        <a:bodyPr/>
        <a:lstStyle/>
        <a:p>
          <a:r>
            <a:rPr lang="en-US"/>
            <a:t>While the machine learning models demonstrated high accuracy, there is room for further refinement and improvement, particularly in reducing the number of false positives.</a:t>
          </a:r>
        </a:p>
      </dgm:t>
    </dgm:pt>
    <dgm:pt modelId="{B9A9D5D4-7654-455A-8FDF-96FE799FD9EB}" type="parTrans" cxnId="{50FB6059-42C4-4D48-BCC7-D43198E6BA2D}">
      <dgm:prSet/>
      <dgm:spPr/>
      <dgm:t>
        <a:bodyPr/>
        <a:lstStyle/>
        <a:p>
          <a:endParaRPr lang="en-US"/>
        </a:p>
      </dgm:t>
    </dgm:pt>
    <dgm:pt modelId="{9159CA5C-6B77-4873-83B7-BF2DD9F54AA2}" type="sibTrans" cxnId="{50FB6059-42C4-4D48-BCC7-D43198E6BA2D}">
      <dgm:prSet/>
      <dgm:spPr/>
      <dgm:t>
        <a:bodyPr/>
        <a:lstStyle/>
        <a:p>
          <a:endParaRPr lang="en-US"/>
        </a:p>
      </dgm:t>
    </dgm:pt>
    <dgm:pt modelId="{868F52F6-0F30-4A41-8A71-34A578A8ED28}">
      <dgm:prSet/>
      <dgm:spPr/>
      <dgm:t>
        <a:bodyPr/>
        <a:lstStyle/>
        <a:p>
          <a:r>
            <a:rPr lang="en-US"/>
            <a:t>The findings from this analysis can significantly inform SpaceX's launch strategy, potentially contributing to improved launch success rates and increased profits in the future.</a:t>
          </a:r>
        </a:p>
      </dgm:t>
    </dgm:pt>
    <dgm:pt modelId="{3068C8DD-ED5B-4A9F-B3B3-0710FE7C264C}" type="parTrans" cxnId="{E04B311D-BA71-411B-BF2D-8B0882E2CE86}">
      <dgm:prSet/>
      <dgm:spPr/>
      <dgm:t>
        <a:bodyPr/>
        <a:lstStyle/>
        <a:p>
          <a:endParaRPr lang="en-US"/>
        </a:p>
      </dgm:t>
    </dgm:pt>
    <dgm:pt modelId="{A417BAD7-049D-4FCA-9C68-6CFEEF3F12D2}" type="sibTrans" cxnId="{E04B311D-BA71-411B-BF2D-8B0882E2CE86}">
      <dgm:prSet/>
      <dgm:spPr/>
      <dgm:t>
        <a:bodyPr/>
        <a:lstStyle/>
        <a:p>
          <a:endParaRPr lang="en-US"/>
        </a:p>
      </dgm:t>
    </dgm:pt>
    <dgm:pt modelId="{335FEFC6-4A10-4C3A-8083-F6D9F30E4BC2}">
      <dgm:prSet/>
      <dgm:spPr/>
      <dgm:t>
        <a:bodyPr/>
        <a:lstStyle/>
        <a:p>
          <a:r>
            <a:rPr lang="en-US"/>
            <a:t>For future work, it is recommended to collect more data to further refine the machine learning models and improve prediction accuracy.</a:t>
          </a:r>
        </a:p>
      </dgm:t>
    </dgm:pt>
    <dgm:pt modelId="{81EB40AF-D5F1-4885-868D-14928E34A176}" type="parTrans" cxnId="{FC530F79-6906-4252-B61B-117C621FD50E}">
      <dgm:prSet/>
      <dgm:spPr/>
      <dgm:t>
        <a:bodyPr/>
        <a:lstStyle/>
        <a:p>
          <a:endParaRPr lang="en-US"/>
        </a:p>
      </dgm:t>
    </dgm:pt>
    <dgm:pt modelId="{DD830F28-F320-42A0-82AC-FCCCB7AA50E9}" type="sibTrans" cxnId="{FC530F79-6906-4252-B61B-117C621FD50E}">
      <dgm:prSet/>
      <dgm:spPr/>
      <dgm:t>
        <a:bodyPr/>
        <a:lstStyle/>
        <a:p>
          <a:endParaRPr lang="en-US"/>
        </a:p>
      </dgm:t>
    </dgm:pt>
    <dgm:pt modelId="{BAA4293F-E7EA-48F7-A336-E3BC2510DAAC}" type="pres">
      <dgm:prSet presAssocID="{0B519345-49CA-4CC2-BA56-E0F11628EC3C}" presName="root" presStyleCnt="0">
        <dgm:presLayoutVars>
          <dgm:dir/>
          <dgm:resizeHandles val="exact"/>
        </dgm:presLayoutVars>
      </dgm:prSet>
      <dgm:spPr/>
    </dgm:pt>
    <dgm:pt modelId="{EEB7EE72-750A-4D40-A604-9D0E4F495194}" type="pres">
      <dgm:prSet presAssocID="{33890260-F1E5-4EDC-BFFD-5FC7EAAEC28F}" presName="compNode" presStyleCnt="0"/>
      <dgm:spPr/>
    </dgm:pt>
    <dgm:pt modelId="{8EFDFB5A-78BA-4AF7-9D78-C335AFE5F349}" type="pres">
      <dgm:prSet presAssocID="{33890260-F1E5-4EDC-BFFD-5FC7EAAEC28F}" presName="bgRect" presStyleLbl="bgShp" presStyleIdx="0" presStyleCnt="7"/>
      <dgm:spPr/>
    </dgm:pt>
    <dgm:pt modelId="{AF74850C-7BC2-4883-B79D-1E8EAEC4BC1E}" type="pres">
      <dgm:prSet presAssocID="{33890260-F1E5-4EDC-BFFD-5FC7EAAEC28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8A26845-4EE5-418E-B208-8115A3B63EA5}" type="pres">
      <dgm:prSet presAssocID="{33890260-F1E5-4EDC-BFFD-5FC7EAAEC28F}" presName="spaceRect" presStyleCnt="0"/>
      <dgm:spPr/>
    </dgm:pt>
    <dgm:pt modelId="{5A84F92C-C98E-4B39-BCAD-CC4E4B4F55FB}" type="pres">
      <dgm:prSet presAssocID="{33890260-F1E5-4EDC-BFFD-5FC7EAAEC28F}" presName="parTx" presStyleLbl="revTx" presStyleIdx="0" presStyleCnt="7">
        <dgm:presLayoutVars>
          <dgm:chMax val="0"/>
          <dgm:chPref val="0"/>
        </dgm:presLayoutVars>
      </dgm:prSet>
      <dgm:spPr/>
    </dgm:pt>
    <dgm:pt modelId="{297D67C1-4408-4360-8581-DE101D0A3940}" type="pres">
      <dgm:prSet presAssocID="{F8F4ED35-18D3-485F-BBA0-A7A6A31012DB}" presName="sibTrans" presStyleCnt="0"/>
      <dgm:spPr/>
    </dgm:pt>
    <dgm:pt modelId="{EFC79E8D-3FFB-4CA1-8D34-6CB4708E2403}" type="pres">
      <dgm:prSet presAssocID="{C0A7B586-880F-465A-9AEF-C82F05906418}" presName="compNode" presStyleCnt="0"/>
      <dgm:spPr/>
    </dgm:pt>
    <dgm:pt modelId="{35A6A861-12B5-4451-A56E-76DBA8369EA9}" type="pres">
      <dgm:prSet presAssocID="{C0A7B586-880F-465A-9AEF-C82F05906418}" presName="bgRect" presStyleLbl="bgShp" presStyleIdx="1" presStyleCnt="7"/>
      <dgm:spPr/>
    </dgm:pt>
    <dgm:pt modelId="{588FDEDF-080E-4C0D-886D-C23331520189}" type="pres">
      <dgm:prSet presAssocID="{C0A7B586-880F-465A-9AEF-C82F0590641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stronaut"/>
        </a:ext>
      </dgm:extLst>
    </dgm:pt>
    <dgm:pt modelId="{0B32F7C4-1159-47BB-BABE-71052B7EDC19}" type="pres">
      <dgm:prSet presAssocID="{C0A7B586-880F-465A-9AEF-C82F05906418}" presName="spaceRect" presStyleCnt="0"/>
      <dgm:spPr/>
    </dgm:pt>
    <dgm:pt modelId="{EF79A3BD-738D-4FD7-AC33-31207BBF9DC6}" type="pres">
      <dgm:prSet presAssocID="{C0A7B586-880F-465A-9AEF-C82F05906418}" presName="parTx" presStyleLbl="revTx" presStyleIdx="1" presStyleCnt="7">
        <dgm:presLayoutVars>
          <dgm:chMax val="0"/>
          <dgm:chPref val="0"/>
        </dgm:presLayoutVars>
      </dgm:prSet>
      <dgm:spPr/>
    </dgm:pt>
    <dgm:pt modelId="{AE42C7D4-DD92-423D-85E3-18A361FE33CA}" type="pres">
      <dgm:prSet presAssocID="{0E60DD90-088D-4884-9E05-A416882BE14B}" presName="sibTrans" presStyleCnt="0"/>
      <dgm:spPr/>
    </dgm:pt>
    <dgm:pt modelId="{C5978F1E-4DF7-4E2C-82E6-68109635D6AC}" type="pres">
      <dgm:prSet presAssocID="{5E60A403-ABBE-4904-9798-D30A67ADFAF9}" presName="compNode" presStyleCnt="0"/>
      <dgm:spPr/>
    </dgm:pt>
    <dgm:pt modelId="{DAEEC9DD-EE07-4687-8355-30B736547056}" type="pres">
      <dgm:prSet presAssocID="{5E60A403-ABBE-4904-9798-D30A67ADFAF9}" presName="bgRect" presStyleLbl="bgShp" presStyleIdx="2" presStyleCnt="7"/>
      <dgm:spPr/>
    </dgm:pt>
    <dgm:pt modelId="{2BB8A7BB-787F-4317-9A65-A571A7240CA2}" type="pres">
      <dgm:prSet presAssocID="{5E60A403-ABBE-4904-9798-D30A67ADFAF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cket"/>
        </a:ext>
      </dgm:extLst>
    </dgm:pt>
    <dgm:pt modelId="{26FB9267-BE55-416D-90AB-981C97CBFCED}" type="pres">
      <dgm:prSet presAssocID="{5E60A403-ABBE-4904-9798-D30A67ADFAF9}" presName="spaceRect" presStyleCnt="0"/>
      <dgm:spPr/>
    </dgm:pt>
    <dgm:pt modelId="{45BDA475-7D38-4F5F-8D74-AA7662E0B650}" type="pres">
      <dgm:prSet presAssocID="{5E60A403-ABBE-4904-9798-D30A67ADFAF9}" presName="parTx" presStyleLbl="revTx" presStyleIdx="2" presStyleCnt="7">
        <dgm:presLayoutVars>
          <dgm:chMax val="0"/>
          <dgm:chPref val="0"/>
        </dgm:presLayoutVars>
      </dgm:prSet>
      <dgm:spPr/>
    </dgm:pt>
    <dgm:pt modelId="{3273969B-0FDF-4E8A-8631-7026140C5337}" type="pres">
      <dgm:prSet presAssocID="{0F917CAE-6FAD-4EF6-B309-3020AD404239}" presName="sibTrans" presStyleCnt="0"/>
      <dgm:spPr/>
    </dgm:pt>
    <dgm:pt modelId="{AD5830B7-3395-4E3B-8675-B3E10EB3796E}" type="pres">
      <dgm:prSet presAssocID="{BD9E4AAB-EA2C-469C-BF07-E08BD76DAB23}" presName="compNode" presStyleCnt="0"/>
      <dgm:spPr/>
    </dgm:pt>
    <dgm:pt modelId="{9978E26D-4570-4CF5-B570-0FFB350C0E4B}" type="pres">
      <dgm:prSet presAssocID="{BD9E4AAB-EA2C-469C-BF07-E08BD76DAB23}" presName="bgRect" presStyleLbl="bgShp" presStyleIdx="3" presStyleCnt="7"/>
      <dgm:spPr/>
    </dgm:pt>
    <dgm:pt modelId="{53554A29-02F7-407F-9303-CF133B6497D9}" type="pres">
      <dgm:prSet presAssocID="{BD9E4AAB-EA2C-469C-BF07-E08BD76DAB2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6A78673F-9A1C-4B91-858B-2FF624B05665}" type="pres">
      <dgm:prSet presAssocID="{BD9E4AAB-EA2C-469C-BF07-E08BD76DAB23}" presName="spaceRect" presStyleCnt="0"/>
      <dgm:spPr/>
    </dgm:pt>
    <dgm:pt modelId="{78C2A6DD-2540-43A3-8B3D-0D3615673108}" type="pres">
      <dgm:prSet presAssocID="{BD9E4AAB-EA2C-469C-BF07-E08BD76DAB23}" presName="parTx" presStyleLbl="revTx" presStyleIdx="3" presStyleCnt="7">
        <dgm:presLayoutVars>
          <dgm:chMax val="0"/>
          <dgm:chPref val="0"/>
        </dgm:presLayoutVars>
      </dgm:prSet>
      <dgm:spPr/>
    </dgm:pt>
    <dgm:pt modelId="{7A58B9F5-244A-46F8-8C5A-0B6FDF279B90}" type="pres">
      <dgm:prSet presAssocID="{BF6E0AAD-AB37-457C-BB1C-C7E60671E601}" presName="sibTrans" presStyleCnt="0"/>
      <dgm:spPr/>
    </dgm:pt>
    <dgm:pt modelId="{46D66532-DBB3-444A-AE64-7804AB0D8AAD}" type="pres">
      <dgm:prSet presAssocID="{E29B5568-78C8-4329-BDAF-79B238A8D979}" presName="compNode" presStyleCnt="0"/>
      <dgm:spPr/>
    </dgm:pt>
    <dgm:pt modelId="{0B1B1318-112C-4CF2-9BBF-F06B3902EB80}" type="pres">
      <dgm:prSet presAssocID="{E29B5568-78C8-4329-BDAF-79B238A8D979}" presName="bgRect" presStyleLbl="bgShp" presStyleIdx="4" presStyleCnt="7"/>
      <dgm:spPr/>
    </dgm:pt>
    <dgm:pt modelId="{4F8DF315-5112-4C08-836D-E8244FBBB059}" type="pres">
      <dgm:prSet presAssocID="{E29B5568-78C8-4329-BDAF-79B238A8D97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 Bulb and Gear"/>
        </a:ext>
      </dgm:extLst>
    </dgm:pt>
    <dgm:pt modelId="{48D3FE56-D794-424C-8931-FE6947BA0231}" type="pres">
      <dgm:prSet presAssocID="{E29B5568-78C8-4329-BDAF-79B238A8D979}" presName="spaceRect" presStyleCnt="0"/>
      <dgm:spPr/>
    </dgm:pt>
    <dgm:pt modelId="{B325E70C-35D6-4297-BDD2-6062173EAC57}" type="pres">
      <dgm:prSet presAssocID="{E29B5568-78C8-4329-BDAF-79B238A8D979}" presName="parTx" presStyleLbl="revTx" presStyleIdx="4" presStyleCnt="7">
        <dgm:presLayoutVars>
          <dgm:chMax val="0"/>
          <dgm:chPref val="0"/>
        </dgm:presLayoutVars>
      </dgm:prSet>
      <dgm:spPr/>
    </dgm:pt>
    <dgm:pt modelId="{99F4F2F8-EC3E-4A95-9795-2FCC5A64C6FA}" type="pres">
      <dgm:prSet presAssocID="{9159CA5C-6B77-4873-83B7-BF2DD9F54AA2}" presName="sibTrans" presStyleCnt="0"/>
      <dgm:spPr/>
    </dgm:pt>
    <dgm:pt modelId="{B1142C51-7F15-4E8E-B113-B2D4F442A3CB}" type="pres">
      <dgm:prSet presAssocID="{868F52F6-0F30-4A41-8A71-34A578A8ED28}" presName="compNode" presStyleCnt="0"/>
      <dgm:spPr/>
    </dgm:pt>
    <dgm:pt modelId="{E696D4D8-0CA1-4A0A-ABCE-1A5921F982FE}" type="pres">
      <dgm:prSet presAssocID="{868F52F6-0F30-4A41-8A71-34A578A8ED28}" presName="bgRect" presStyleLbl="bgShp" presStyleIdx="5" presStyleCnt="7"/>
      <dgm:spPr/>
    </dgm:pt>
    <dgm:pt modelId="{835F2DE0-E474-4270-9E56-EDD52A690563}" type="pres">
      <dgm:prSet presAssocID="{868F52F6-0F30-4A41-8A71-34A578A8ED2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293F2213-CE3E-430E-9D83-44DFD0DC57FD}" type="pres">
      <dgm:prSet presAssocID="{868F52F6-0F30-4A41-8A71-34A578A8ED28}" presName="spaceRect" presStyleCnt="0"/>
      <dgm:spPr/>
    </dgm:pt>
    <dgm:pt modelId="{192E1922-5251-425D-B972-8292A7BD8BAA}" type="pres">
      <dgm:prSet presAssocID="{868F52F6-0F30-4A41-8A71-34A578A8ED28}" presName="parTx" presStyleLbl="revTx" presStyleIdx="5" presStyleCnt="7">
        <dgm:presLayoutVars>
          <dgm:chMax val="0"/>
          <dgm:chPref val="0"/>
        </dgm:presLayoutVars>
      </dgm:prSet>
      <dgm:spPr/>
    </dgm:pt>
    <dgm:pt modelId="{EA952105-4974-41D6-BEF0-24CA2556D3EB}" type="pres">
      <dgm:prSet presAssocID="{A417BAD7-049D-4FCA-9C68-6CFEEF3F12D2}" presName="sibTrans" presStyleCnt="0"/>
      <dgm:spPr/>
    </dgm:pt>
    <dgm:pt modelId="{A61B6103-61BE-463C-A47E-5AAD3A97D8C5}" type="pres">
      <dgm:prSet presAssocID="{335FEFC6-4A10-4C3A-8083-F6D9F30E4BC2}" presName="compNode" presStyleCnt="0"/>
      <dgm:spPr/>
    </dgm:pt>
    <dgm:pt modelId="{2D03B102-405D-45AD-AA89-84E0757A0E38}" type="pres">
      <dgm:prSet presAssocID="{335FEFC6-4A10-4C3A-8083-F6D9F30E4BC2}" presName="bgRect" presStyleLbl="bgShp" presStyleIdx="6" presStyleCnt="7"/>
      <dgm:spPr/>
    </dgm:pt>
    <dgm:pt modelId="{C136079E-3293-4B4F-8F99-28D9C553EC09}" type="pres">
      <dgm:prSet presAssocID="{335FEFC6-4A10-4C3A-8083-F6D9F30E4BC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atabase"/>
        </a:ext>
      </dgm:extLst>
    </dgm:pt>
    <dgm:pt modelId="{CE8D9BA6-B061-43C6-A2A6-9ACFE79E7690}" type="pres">
      <dgm:prSet presAssocID="{335FEFC6-4A10-4C3A-8083-F6D9F30E4BC2}" presName="spaceRect" presStyleCnt="0"/>
      <dgm:spPr/>
    </dgm:pt>
    <dgm:pt modelId="{9636A0E1-AEBD-492C-99A1-A9D5FE11D5AD}" type="pres">
      <dgm:prSet presAssocID="{335FEFC6-4A10-4C3A-8083-F6D9F30E4BC2}" presName="parTx" presStyleLbl="revTx" presStyleIdx="6" presStyleCnt="7">
        <dgm:presLayoutVars>
          <dgm:chMax val="0"/>
          <dgm:chPref val="0"/>
        </dgm:presLayoutVars>
      </dgm:prSet>
      <dgm:spPr/>
    </dgm:pt>
  </dgm:ptLst>
  <dgm:cxnLst>
    <dgm:cxn modelId="{E04B311D-BA71-411B-BF2D-8B0882E2CE86}" srcId="{0B519345-49CA-4CC2-BA56-E0F11628EC3C}" destId="{868F52F6-0F30-4A41-8A71-34A578A8ED28}" srcOrd="5" destOrd="0" parTransId="{3068C8DD-ED5B-4A9F-B3B3-0710FE7C264C}" sibTransId="{A417BAD7-049D-4FCA-9C68-6CFEEF3F12D2}"/>
    <dgm:cxn modelId="{EF911439-599E-4B8B-A6DE-C6A57BD389D2}" type="presOf" srcId="{0B519345-49CA-4CC2-BA56-E0F11628EC3C}" destId="{BAA4293F-E7EA-48F7-A336-E3BC2510DAAC}" srcOrd="0" destOrd="0" presId="urn:microsoft.com/office/officeart/2018/2/layout/IconVerticalSolidList"/>
    <dgm:cxn modelId="{50FB6059-42C4-4D48-BCC7-D43198E6BA2D}" srcId="{0B519345-49CA-4CC2-BA56-E0F11628EC3C}" destId="{E29B5568-78C8-4329-BDAF-79B238A8D979}" srcOrd="4" destOrd="0" parTransId="{B9A9D5D4-7654-455A-8FDF-96FE799FD9EB}" sibTransId="{9159CA5C-6B77-4873-83B7-BF2DD9F54AA2}"/>
    <dgm:cxn modelId="{FC530F79-6906-4252-B61B-117C621FD50E}" srcId="{0B519345-49CA-4CC2-BA56-E0F11628EC3C}" destId="{335FEFC6-4A10-4C3A-8083-F6D9F30E4BC2}" srcOrd="6" destOrd="0" parTransId="{81EB40AF-D5F1-4885-868D-14928E34A176}" sibTransId="{DD830F28-F320-42A0-82AC-FCCCB7AA50E9}"/>
    <dgm:cxn modelId="{7F4E2381-3747-467D-BC3A-29D71F3F932A}" type="presOf" srcId="{E29B5568-78C8-4329-BDAF-79B238A8D979}" destId="{B325E70C-35D6-4297-BDD2-6062173EAC57}" srcOrd="0" destOrd="0" presId="urn:microsoft.com/office/officeart/2018/2/layout/IconVerticalSolidList"/>
    <dgm:cxn modelId="{D321538F-E6F1-47C3-B3D4-57A3AD20A0BF}" type="presOf" srcId="{5E60A403-ABBE-4904-9798-D30A67ADFAF9}" destId="{45BDA475-7D38-4F5F-8D74-AA7662E0B650}" srcOrd="0" destOrd="0" presId="urn:microsoft.com/office/officeart/2018/2/layout/IconVerticalSolidList"/>
    <dgm:cxn modelId="{221DC09D-2918-41FB-A57A-DD31C532B613}" type="presOf" srcId="{335FEFC6-4A10-4C3A-8083-F6D9F30E4BC2}" destId="{9636A0E1-AEBD-492C-99A1-A9D5FE11D5AD}" srcOrd="0" destOrd="0" presId="urn:microsoft.com/office/officeart/2018/2/layout/IconVerticalSolidList"/>
    <dgm:cxn modelId="{195068A9-2682-482F-A1CB-2C4EBAEEE73D}" srcId="{0B519345-49CA-4CC2-BA56-E0F11628EC3C}" destId="{5E60A403-ABBE-4904-9798-D30A67ADFAF9}" srcOrd="2" destOrd="0" parTransId="{1111D62E-3F04-4D99-A05C-1D8A3505DF9E}" sibTransId="{0F917CAE-6FAD-4EF6-B309-3020AD404239}"/>
    <dgm:cxn modelId="{4629E1AC-D115-47F2-B2E9-6D00106C5D51}" srcId="{0B519345-49CA-4CC2-BA56-E0F11628EC3C}" destId="{C0A7B586-880F-465A-9AEF-C82F05906418}" srcOrd="1" destOrd="0" parTransId="{01DA5DD2-1F8A-45D9-895A-BB0FB75883B8}" sibTransId="{0E60DD90-088D-4884-9E05-A416882BE14B}"/>
    <dgm:cxn modelId="{F099F7C4-2E67-4BA8-878F-46A4D6177ECA}" type="presOf" srcId="{C0A7B586-880F-465A-9AEF-C82F05906418}" destId="{EF79A3BD-738D-4FD7-AC33-31207BBF9DC6}" srcOrd="0" destOrd="0" presId="urn:microsoft.com/office/officeart/2018/2/layout/IconVerticalSolidList"/>
    <dgm:cxn modelId="{00F0EBD0-980A-4AAF-A29B-86DAE3A1CEC2}" type="presOf" srcId="{BD9E4AAB-EA2C-469C-BF07-E08BD76DAB23}" destId="{78C2A6DD-2540-43A3-8B3D-0D3615673108}" srcOrd="0" destOrd="0" presId="urn:microsoft.com/office/officeart/2018/2/layout/IconVerticalSolidList"/>
    <dgm:cxn modelId="{1AE2E4E8-0B65-4E05-98BA-DE8CCB1D7BAE}" srcId="{0B519345-49CA-4CC2-BA56-E0F11628EC3C}" destId="{BD9E4AAB-EA2C-469C-BF07-E08BD76DAB23}" srcOrd="3" destOrd="0" parTransId="{3255D040-B812-4B5C-952E-DECE01F7BBC4}" sibTransId="{BF6E0AAD-AB37-457C-BB1C-C7E60671E601}"/>
    <dgm:cxn modelId="{9C7B00EB-BAAD-43FC-9BC9-BE058830691E}" type="presOf" srcId="{33890260-F1E5-4EDC-BFFD-5FC7EAAEC28F}" destId="{5A84F92C-C98E-4B39-BCAD-CC4E4B4F55FB}" srcOrd="0" destOrd="0" presId="urn:microsoft.com/office/officeart/2018/2/layout/IconVerticalSolidList"/>
    <dgm:cxn modelId="{87EDF5ED-4718-419B-B9E6-83DCD237EA8E}" srcId="{0B519345-49CA-4CC2-BA56-E0F11628EC3C}" destId="{33890260-F1E5-4EDC-BFFD-5FC7EAAEC28F}" srcOrd="0" destOrd="0" parTransId="{F247D3FA-A2BA-4D86-B933-56ECB1617DC2}" sibTransId="{F8F4ED35-18D3-485F-BBA0-A7A6A31012DB}"/>
    <dgm:cxn modelId="{8A5133F5-AC15-4367-BB55-41F9DAB95103}" type="presOf" srcId="{868F52F6-0F30-4A41-8A71-34A578A8ED28}" destId="{192E1922-5251-425D-B972-8292A7BD8BAA}" srcOrd="0" destOrd="0" presId="urn:microsoft.com/office/officeart/2018/2/layout/IconVerticalSolidList"/>
    <dgm:cxn modelId="{BCE216AD-873D-4217-90EF-4FED37ED20CC}" type="presParOf" srcId="{BAA4293F-E7EA-48F7-A336-E3BC2510DAAC}" destId="{EEB7EE72-750A-4D40-A604-9D0E4F495194}" srcOrd="0" destOrd="0" presId="urn:microsoft.com/office/officeart/2018/2/layout/IconVerticalSolidList"/>
    <dgm:cxn modelId="{9A7BA714-709B-4420-8ABC-A7C647CEDD3B}" type="presParOf" srcId="{EEB7EE72-750A-4D40-A604-9D0E4F495194}" destId="{8EFDFB5A-78BA-4AF7-9D78-C335AFE5F349}" srcOrd="0" destOrd="0" presId="urn:microsoft.com/office/officeart/2018/2/layout/IconVerticalSolidList"/>
    <dgm:cxn modelId="{9BE5574F-16AB-4383-8AE7-6EAA0CE4D015}" type="presParOf" srcId="{EEB7EE72-750A-4D40-A604-9D0E4F495194}" destId="{AF74850C-7BC2-4883-B79D-1E8EAEC4BC1E}" srcOrd="1" destOrd="0" presId="urn:microsoft.com/office/officeart/2018/2/layout/IconVerticalSolidList"/>
    <dgm:cxn modelId="{EA349D71-9B39-44F2-8B11-5A43EC9BD69A}" type="presParOf" srcId="{EEB7EE72-750A-4D40-A604-9D0E4F495194}" destId="{58A26845-4EE5-418E-B208-8115A3B63EA5}" srcOrd="2" destOrd="0" presId="urn:microsoft.com/office/officeart/2018/2/layout/IconVerticalSolidList"/>
    <dgm:cxn modelId="{F4F01227-A925-4CBC-9F2E-C0362C0711B2}" type="presParOf" srcId="{EEB7EE72-750A-4D40-A604-9D0E4F495194}" destId="{5A84F92C-C98E-4B39-BCAD-CC4E4B4F55FB}" srcOrd="3" destOrd="0" presId="urn:microsoft.com/office/officeart/2018/2/layout/IconVerticalSolidList"/>
    <dgm:cxn modelId="{820A4E2C-2DE9-47CA-89A6-04D380CE9764}" type="presParOf" srcId="{BAA4293F-E7EA-48F7-A336-E3BC2510DAAC}" destId="{297D67C1-4408-4360-8581-DE101D0A3940}" srcOrd="1" destOrd="0" presId="urn:microsoft.com/office/officeart/2018/2/layout/IconVerticalSolidList"/>
    <dgm:cxn modelId="{0176F5D4-F3B6-4FC4-A74A-5615EA029637}" type="presParOf" srcId="{BAA4293F-E7EA-48F7-A336-E3BC2510DAAC}" destId="{EFC79E8D-3FFB-4CA1-8D34-6CB4708E2403}" srcOrd="2" destOrd="0" presId="urn:microsoft.com/office/officeart/2018/2/layout/IconVerticalSolidList"/>
    <dgm:cxn modelId="{422D8373-791B-473B-9354-0476D229E8EF}" type="presParOf" srcId="{EFC79E8D-3FFB-4CA1-8D34-6CB4708E2403}" destId="{35A6A861-12B5-4451-A56E-76DBA8369EA9}" srcOrd="0" destOrd="0" presId="urn:microsoft.com/office/officeart/2018/2/layout/IconVerticalSolidList"/>
    <dgm:cxn modelId="{191C5444-671F-406E-98E4-BA6402B2ADCC}" type="presParOf" srcId="{EFC79E8D-3FFB-4CA1-8D34-6CB4708E2403}" destId="{588FDEDF-080E-4C0D-886D-C23331520189}" srcOrd="1" destOrd="0" presId="urn:microsoft.com/office/officeart/2018/2/layout/IconVerticalSolidList"/>
    <dgm:cxn modelId="{1B16FF2F-0B0B-4859-8A68-DFF385839FB7}" type="presParOf" srcId="{EFC79E8D-3FFB-4CA1-8D34-6CB4708E2403}" destId="{0B32F7C4-1159-47BB-BABE-71052B7EDC19}" srcOrd="2" destOrd="0" presId="urn:microsoft.com/office/officeart/2018/2/layout/IconVerticalSolidList"/>
    <dgm:cxn modelId="{DE832B75-9916-43E4-82A9-41A8D68D8DB6}" type="presParOf" srcId="{EFC79E8D-3FFB-4CA1-8D34-6CB4708E2403}" destId="{EF79A3BD-738D-4FD7-AC33-31207BBF9DC6}" srcOrd="3" destOrd="0" presId="urn:microsoft.com/office/officeart/2018/2/layout/IconVerticalSolidList"/>
    <dgm:cxn modelId="{41683C03-C4A1-4D8F-8E19-C2049B569A57}" type="presParOf" srcId="{BAA4293F-E7EA-48F7-A336-E3BC2510DAAC}" destId="{AE42C7D4-DD92-423D-85E3-18A361FE33CA}" srcOrd="3" destOrd="0" presId="urn:microsoft.com/office/officeart/2018/2/layout/IconVerticalSolidList"/>
    <dgm:cxn modelId="{1FA99CB6-FCEA-45E3-A1BF-14A49FB6D52C}" type="presParOf" srcId="{BAA4293F-E7EA-48F7-A336-E3BC2510DAAC}" destId="{C5978F1E-4DF7-4E2C-82E6-68109635D6AC}" srcOrd="4" destOrd="0" presId="urn:microsoft.com/office/officeart/2018/2/layout/IconVerticalSolidList"/>
    <dgm:cxn modelId="{EFC8B6F4-73C6-4165-970C-680C963D137A}" type="presParOf" srcId="{C5978F1E-4DF7-4E2C-82E6-68109635D6AC}" destId="{DAEEC9DD-EE07-4687-8355-30B736547056}" srcOrd="0" destOrd="0" presId="urn:microsoft.com/office/officeart/2018/2/layout/IconVerticalSolidList"/>
    <dgm:cxn modelId="{D4549162-F8AB-4423-866A-8CDE1C7FF32C}" type="presParOf" srcId="{C5978F1E-4DF7-4E2C-82E6-68109635D6AC}" destId="{2BB8A7BB-787F-4317-9A65-A571A7240CA2}" srcOrd="1" destOrd="0" presId="urn:microsoft.com/office/officeart/2018/2/layout/IconVerticalSolidList"/>
    <dgm:cxn modelId="{FC6498A9-DCCB-4832-9D86-67D6DB70F10D}" type="presParOf" srcId="{C5978F1E-4DF7-4E2C-82E6-68109635D6AC}" destId="{26FB9267-BE55-416D-90AB-981C97CBFCED}" srcOrd="2" destOrd="0" presId="urn:microsoft.com/office/officeart/2018/2/layout/IconVerticalSolidList"/>
    <dgm:cxn modelId="{9FC24A2B-B5EF-48D7-BCBB-68783D9C4B80}" type="presParOf" srcId="{C5978F1E-4DF7-4E2C-82E6-68109635D6AC}" destId="{45BDA475-7D38-4F5F-8D74-AA7662E0B650}" srcOrd="3" destOrd="0" presId="urn:microsoft.com/office/officeart/2018/2/layout/IconVerticalSolidList"/>
    <dgm:cxn modelId="{3EDF5EF4-8187-4EB0-9DA0-6EDA165992C1}" type="presParOf" srcId="{BAA4293F-E7EA-48F7-A336-E3BC2510DAAC}" destId="{3273969B-0FDF-4E8A-8631-7026140C5337}" srcOrd="5" destOrd="0" presId="urn:microsoft.com/office/officeart/2018/2/layout/IconVerticalSolidList"/>
    <dgm:cxn modelId="{302A4798-03CE-48C3-8596-1794C06264F5}" type="presParOf" srcId="{BAA4293F-E7EA-48F7-A336-E3BC2510DAAC}" destId="{AD5830B7-3395-4E3B-8675-B3E10EB3796E}" srcOrd="6" destOrd="0" presId="urn:microsoft.com/office/officeart/2018/2/layout/IconVerticalSolidList"/>
    <dgm:cxn modelId="{DE135CCE-BF32-4541-B352-615AB9082CF1}" type="presParOf" srcId="{AD5830B7-3395-4E3B-8675-B3E10EB3796E}" destId="{9978E26D-4570-4CF5-B570-0FFB350C0E4B}" srcOrd="0" destOrd="0" presId="urn:microsoft.com/office/officeart/2018/2/layout/IconVerticalSolidList"/>
    <dgm:cxn modelId="{9CD62B34-4687-4ACF-920D-9D81E2AFDE2E}" type="presParOf" srcId="{AD5830B7-3395-4E3B-8675-B3E10EB3796E}" destId="{53554A29-02F7-407F-9303-CF133B6497D9}" srcOrd="1" destOrd="0" presId="urn:microsoft.com/office/officeart/2018/2/layout/IconVerticalSolidList"/>
    <dgm:cxn modelId="{6AD6357E-FEDB-4A7C-A308-306416DE33C5}" type="presParOf" srcId="{AD5830B7-3395-4E3B-8675-B3E10EB3796E}" destId="{6A78673F-9A1C-4B91-858B-2FF624B05665}" srcOrd="2" destOrd="0" presId="urn:microsoft.com/office/officeart/2018/2/layout/IconVerticalSolidList"/>
    <dgm:cxn modelId="{E2E201EB-CD48-4067-997F-DB20F0309AB0}" type="presParOf" srcId="{AD5830B7-3395-4E3B-8675-B3E10EB3796E}" destId="{78C2A6DD-2540-43A3-8B3D-0D3615673108}" srcOrd="3" destOrd="0" presId="urn:microsoft.com/office/officeart/2018/2/layout/IconVerticalSolidList"/>
    <dgm:cxn modelId="{CCB7109B-164C-4ABB-8727-C985E6555479}" type="presParOf" srcId="{BAA4293F-E7EA-48F7-A336-E3BC2510DAAC}" destId="{7A58B9F5-244A-46F8-8C5A-0B6FDF279B90}" srcOrd="7" destOrd="0" presId="urn:microsoft.com/office/officeart/2018/2/layout/IconVerticalSolidList"/>
    <dgm:cxn modelId="{55540881-7C80-46D4-92FA-750B55EF2704}" type="presParOf" srcId="{BAA4293F-E7EA-48F7-A336-E3BC2510DAAC}" destId="{46D66532-DBB3-444A-AE64-7804AB0D8AAD}" srcOrd="8" destOrd="0" presId="urn:microsoft.com/office/officeart/2018/2/layout/IconVerticalSolidList"/>
    <dgm:cxn modelId="{0CC7E51D-C32E-4AD4-AE43-46708DF59231}" type="presParOf" srcId="{46D66532-DBB3-444A-AE64-7804AB0D8AAD}" destId="{0B1B1318-112C-4CF2-9BBF-F06B3902EB80}" srcOrd="0" destOrd="0" presId="urn:microsoft.com/office/officeart/2018/2/layout/IconVerticalSolidList"/>
    <dgm:cxn modelId="{24B28021-80B4-4090-B8CF-F84333C7AFFE}" type="presParOf" srcId="{46D66532-DBB3-444A-AE64-7804AB0D8AAD}" destId="{4F8DF315-5112-4C08-836D-E8244FBBB059}" srcOrd="1" destOrd="0" presId="urn:microsoft.com/office/officeart/2018/2/layout/IconVerticalSolidList"/>
    <dgm:cxn modelId="{5A44071F-59D9-424B-A0F6-40E712CF6D48}" type="presParOf" srcId="{46D66532-DBB3-444A-AE64-7804AB0D8AAD}" destId="{48D3FE56-D794-424C-8931-FE6947BA0231}" srcOrd="2" destOrd="0" presId="urn:microsoft.com/office/officeart/2018/2/layout/IconVerticalSolidList"/>
    <dgm:cxn modelId="{738C64C4-36B4-4706-859A-DB57070EEE28}" type="presParOf" srcId="{46D66532-DBB3-444A-AE64-7804AB0D8AAD}" destId="{B325E70C-35D6-4297-BDD2-6062173EAC57}" srcOrd="3" destOrd="0" presId="urn:microsoft.com/office/officeart/2018/2/layout/IconVerticalSolidList"/>
    <dgm:cxn modelId="{C1BA0501-B684-4060-AFA2-6EDC101D395A}" type="presParOf" srcId="{BAA4293F-E7EA-48F7-A336-E3BC2510DAAC}" destId="{99F4F2F8-EC3E-4A95-9795-2FCC5A64C6FA}" srcOrd="9" destOrd="0" presId="urn:microsoft.com/office/officeart/2018/2/layout/IconVerticalSolidList"/>
    <dgm:cxn modelId="{20D35AA7-EC80-45CA-93F1-9552F82BC060}" type="presParOf" srcId="{BAA4293F-E7EA-48F7-A336-E3BC2510DAAC}" destId="{B1142C51-7F15-4E8E-B113-B2D4F442A3CB}" srcOrd="10" destOrd="0" presId="urn:microsoft.com/office/officeart/2018/2/layout/IconVerticalSolidList"/>
    <dgm:cxn modelId="{917571F0-4717-4183-BD12-901310C771D9}" type="presParOf" srcId="{B1142C51-7F15-4E8E-B113-B2D4F442A3CB}" destId="{E696D4D8-0CA1-4A0A-ABCE-1A5921F982FE}" srcOrd="0" destOrd="0" presId="urn:microsoft.com/office/officeart/2018/2/layout/IconVerticalSolidList"/>
    <dgm:cxn modelId="{9ED2D1F0-B777-4CA9-934E-57CBFE930C6F}" type="presParOf" srcId="{B1142C51-7F15-4E8E-B113-B2D4F442A3CB}" destId="{835F2DE0-E474-4270-9E56-EDD52A690563}" srcOrd="1" destOrd="0" presId="urn:microsoft.com/office/officeart/2018/2/layout/IconVerticalSolidList"/>
    <dgm:cxn modelId="{B035260D-C101-44A0-A41E-6EAA5FB0FC0B}" type="presParOf" srcId="{B1142C51-7F15-4E8E-B113-B2D4F442A3CB}" destId="{293F2213-CE3E-430E-9D83-44DFD0DC57FD}" srcOrd="2" destOrd="0" presId="urn:microsoft.com/office/officeart/2018/2/layout/IconVerticalSolidList"/>
    <dgm:cxn modelId="{5B6C2BC7-E0D8-41B0-84AD-9F2066886718}" type="presParOf" srcId="{B1142C51-7F15-4E8E-B113-B2D4F442A3CB}" destId="{192E1922-5251-425D-B972-8292A7BD8BAA}" srcOrd="3" destOrd="0" presId="urn:microsoft.com/office/officeart/2018/2/layout/IconVerticalSolidList"/>
    <dgm:cxn modelId="{3D9266F7-FB4A-4178-AC1B-65CEA6BF75FD}" type="presParOf" srcId="{BAA4293F-E7EA-48F7-A336-E3BC2510DAAC}" destId="{EA952105-4974-41D6-BEF0-24CA2556D3EB}" srcOrd="11" destOrd="0" presId="urn:microsoft.com/office/officeart/2018/2/layout/IconVerticalSolidList"/>
    <dgm:cxn modelId="{98EF600D-DDB4-457C-BD77-C9BDF2F90382}" type="presParOf" srcId="{BAA4293F-E7EA-48F7-A336-E3BC2510DAAC}" destId="{A61B6103-61BE-463C-A47E-5AAD3A97D8C5}" srcOrd="12" destOrd="0" presId="urn:microsoft.com/office/officeart/2018/2/layout/IconVerticalSolidList"/>
    <dgm:cxn modelId="{ED22609B-91E5-48BA-8BD8-04AA3F9FA1BB}" type="presParOf" srcId="{A61B6103-61BE-463C-A47E-5AAD3A97D8C5}" destId="{2D03B102-405D-45AD-AA89-84E0757A0E38}" srcOrd="0" destOrd="0" presId="urn:microsoft.com/office/officeart/2018/2/layout/IconVerticalSolidList"/>
    <dgm:cxn modelId="{428CBB5D-82B1-4593-A767-842B062A0C7B}" type="presParOf" srcId="{A61B6103-61BE-463C-A47E-5AAD3A97D8C5}" destId="{C136079E-3293-4B4F-8F99-28D9C553EC09}" srcOrd="1" destOrd="0" presId="urn:microsoft.com/office/officeart/2018/2/layout/IconVerticalSolidList"/>
    <dgm:cxn modelId="{53DE0A27-4375-48B1-B914-40BE19274ABB}" type="presParOf" srcId="{A61B6103-61BE-463C-A47E-5AAD3A97D8C5}" destId="{CE8D9BA6-B061-43C6-A2A6-9ACFE79E7690}" srcOrd="2" destOrd="0" presId="urn:microsoft.com/office/officeart/2018/2/layout/IconVerticalSolidList"/>
    <dgm:cxn modelId="{BA187CE8-8A18-454E-ACE3-09FD354E9AAA}" type="presParOf" srcId="{A61B6103-61BE-463C-A47E-5AAD3A97D8C5}" destId="{9636A0E1-AEBD-492C-99A1-A9D5FE11D5A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147DDE-9B6E-440A-8BC4-1E937F7CA08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487EE88-F4EA-4EC5-BDFF-658BB915E25A}">
      <dgm:prSet/>
      <dgm:spPr/>
      <dgm:t>
        <a:bodyPr/>
        <a:lstStyle/>
        <a:p>
          <a:r>
            <a:rPr lang="en-US"/>
            <a:t>The use of Folium for creating interactive maps of launch sites and launch outcomes is an innovative approach to visualizing geographical data.</a:t>
          </a:r>
        </a:p>
      </dgm:t>
    </dgm:pt>
    <dgm:pt modelId="{863450BD-A5A1-4E6A-9108-0CBDF3B21E11}" type="parTrans" cxnId="{D734F2AC-C18C-4ABA-A35A-22FF3C99218D}">
      <dgm:prSet/>
      <dgm:spPr/>
      <dgm:t>
        <a:bodyPr/>
        <a:lstStyle/>
        <a:p>
          <a:endParaRPr lang="en-US"/>
        </a:p>
      </dgm:t>
    </dgm:pt>
    <dgm:pt modelId="{9A7CF41D-617F-4BB1-A7F5-F221088F32CC}" type="sibTrans" cxnId="{D734F2AC-C18C-4ABA-A35A-22FF3C99218D}">
      <dgm:prSet/>
      <dgm:spPr/>
      <dgm:t>
        <a:bodyPr/>
        <a:lstStyle/>
        <a:p>
          <a:endParaRPr lang="en-US"/>
        </a:p>
      </dgm:t>
    </dgm:pt>
    <dgm:pt modelId="{9D9B6C42-4BA8-456D-A232-67CC96D93DC7}">
      <dgm:prSet/>
      <dgm:spPr/>
      <dgm:t>
        <a:bodyPr/>
        <a:lstStyle/>
        <a:p>
          <a:r>
            <a:rPr lang="en-US"/>
            <a:t>The use of Plotly Dash for building a dashboard for detailed launch records provides an interactive and user-friendly way to explore the data.</a:t>
          </a:r>
        </a:p>
      </dgm:t>
    </dgm:pt>
    <dgm:pt modelId="{B3852381-C745-4DCF-8B46-F6AFD555AA9A}" type="parTrans" cxnId="{B73E1E11-1849-485F-B2E5-1A6E9B9825E2}">
      <dgm:prSet/>
      <dgm:spPr/>
      <dgm:t>
        <a:bodyPr/>
        <a:lstStyle/>
        <a:p>
          <a:endParaRPr lang="en-US"/>
        </a:p>
      </dgm:t>
    </dgm:pt>
    <dgm:pt modelId="{EC2A2144-1573-4E1F-A33E-52C4D7CBFFCD}" type="sibTrans" cxnId="{B73E1E11-1849-485F-B2E5-1A6E9B9825E2}">
      <dgm:prSet/>
      <dgm:spPr/>
      <dgm:t>
        <a:bodyPr/>
        <a:lstStyle/>
        <a:p>
          <a:endParaRPr lang="en-US"/>
        </a:p>
      </dgm:t>
    </dgm:pt>
    <dgm:pt modelId="{5A5DD0B8-9695-4D8E-8202-D6B58BF5AF7E}">
      <dgm:prSet/>
      <dgm:spPr/>
      <dgm:t>
        <a:bodyPr/>
        <a:lstStyle/>
        <a:p>
          <a:r>
            <a:rPr lang="en-US"/>
            <a:t>The application of various machine learning models for predicting launch outcomes is a novel use of predictive analytics in the context of space launches.</a:t>
          </a:r>
        </a:p>
      </dgm:t>
    </dgm:pt>
    <dgm:pt modelId="{89E7896B-8A02-46A8-B0F2-D57429C85B98}" type="parTrans" cxnId="{C38550F9-1FA8-40E8-BD5F-AFCB4591710E}">
      <dgm:prSet/>
      <dgm:spPr/>
      <dgm:t>
        <a:bodyPr/>
        <a:lstStyle/>
        <a:p>
          <a:endParaRPr lang="en-US"/>
        </a:p>
      </dgm:t>
    </dgm:pt>
    <dgm:pt modelId="{55B19BC3-2D47-46A6-B340-7BE326384F99}" type="sibTrans" cxnId="{C38550F9-1FA8-40E8-BD5F-AFCB4591710E}">
      <dgm:prSet/>
      <dgm:spPr/>
      <dgm:t>
        <a:bodyPr/>
        <a:lstStyle/>
        <a:p>
          <a:endParaRPr lang="en-US"/>
        </a:p>
      </dgm:t>
    </dgm:pt>
    <dgm:pt modelId="{7E1CAD30-8969-40D4-9968-DD6976FD6A24}">
      <dgm:prSet/>
      <dgm:spPr/>
      <dgm:t>
        <a:bodyPr/>
        <a:lstStyle/>
        <a:p>
          <a:r>
            <a:rPr lang="en-US"/>
            <a:t>The analysis revealed that launch site location has a significant influence on launch success rate, an insight that could have far-reaching implications for SpaceX's launch strategy.</a:t>
          </a:r>
        </a:p>
      </dgm:t>
    </dgm:pt>
    <dgm:pt modelId="{2AA59A22-93ED-48CA-8391-F4F98A2ACE4A}" type="parTrans" cxnId="{D0B65EBA-224D-45BD-9994-92496C0DC95F}">
      <dgm:prSet/>
      <dgm:spPr/>
      <dgm:t>
        <a:bodyPr/>
        <a:lstStyle/>
        <a:p>
          <a:endParaRPr lang="en-US"/>
        </a:p>
      </dgm:t>
    </dgm:pt>
    <dgm:pt modelId="{862C0F00-6CD9-484F-A087-9DD63F9AF0E1}" type="sibTrans" cxnId="{D0B65EBA-224D-45BD-9994-92496C0DC95F}">
      <dgm:prSet/>
      <dgm:spPr/>
      <dgm:t>
        <a:bodyPr/>
        <a:lstStyle/>
        <a:p>
          <a:endParaRPr lang="en-US"/>
        </a:p>
      </dgm:t>
    </dgm:pt>
    <dgm:pt modelId="{CA06B3D6-F987-4113-B2B7-3F47B9ACD568}" type="pres">
      <dgm:prSet presAssocID="{52147DDE-9B6E-440A-8BC4-1E937F7CA087}" presName="root" presStyleCnt="0">
        <dgm:presLayoutVars>
          <dgm:dir/>
          <dgm:resizeHandles val="exact"/>
        </dgm:presLayoutVars>
      </dgm:prSet>
      <dgm:spPr/>
    </dgm:pt>
    <dgm:pt modelId="{46D87E96-E58D-4CD6-9DC7-A5C84DEAF6E4}" type="pres">
      <dgm:prSet presAssocID="{2487EE88-F4EA-4EC5-BDFF-658BB915E25A}" presName="compNode" presStyleCnt="0"/>
      <dgm:spPr/>
    </dgm:pt>
    <dgm:pt modelId="{E191976F-B1A2-4DE2-AE82-AB29B4FD5900}" type="pres">
      <dgm:prSet presAssocID="{2487EE88-F4EA-4EC5-BDFF-658BB915E25A}" presName="bgRect" presStyleLbl="bgShp" presStyleIdx="0" presStyleCnt="4"/>
      <dgm:spPr/>
    </dgm:pt>
    <dgm:pt modelId="{A2A0213E-D7BC-478E-AE79-84F42ECD379A}" type="pres">
      <dgm:prSet presAssocID="{2487EE88-F4EA-4EC5-BDFF-658BB915E25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ABD1C106-EF20-4E34-A7D4-79D560D89D83}" type="pres">
      <dgm:prSet presAssocID="{2487EE88-F4EA-4EC5-BDFF-658BB915E25A}" presName="spaceRect" presStyleCnt="0"/>
      <dgm:spPr/>
    </dgm:pt>
    <dgm:pt modelId="{DC88FA0B-6F4D-4C5A-9CB4-80A87F422ED7}" type="pres">
      <dgm:prSet presAssocID="{2487EE88-F4EA-4EC5-BDFF-658BB915E25A}" presName="parTx" presStyleLbl="revTx" presStyleIdx="0" presStyleCnt="4">
        <dgm:presLayoutVars>
          <dgm:chMax val="0"/>
          <dgm:chPref val="0"/>
        </dgm:presLayoutVars>
      </dgm:prSet>
      <dgm:spPr/>
    </dgm:pt>
    <dgm:pt modelId="{E1EEF653-7CD2-4F92-92F1-E9E7317BDC1C}" type="pres">
      <dgm:prSet presAssocID="{9A7CF41D-617F-4BB1-A7F5-F221088F32CC}" presName="sibTrans" presStyleCnt="0"/>
      <dgm:spPr/>
    </dgm:pt>
    <dgm:pt modelId="{5861ACAB-7CB0-4758-A91B-B87FE1CEA079}" type="pres">
      <dgm:prSet presAssocID="{9D9B6C42-4BA8-456D-A232-67CC96D93DC7}" presName="compNode" presStyleCnt="0"/>
      <dgm:spPr/>
    </dgm:pt>
    <dgm:pt modelId="{3E419DDF-5D29-4958-AA26-E4CCAAFDB7D7}" type="pres">
      <dgm:prSet presAssocID="{9D9B6C42-4BA8-456D-A232-67CC96D93DC7}" presName="bgRect" presStyleLbl="bgShp" presStyleIdx="1" presStyleCnt="4"/>
      <dgm:spPr/>
    </dgm:pt>
    <dgm:pt modelId="{58090D2C-9F8F-4C8F-B455-F0474BEF4665}" type="pres">
      <dgm:prSet presAssocID="{9D9B6C42-4BA8-456D-A232-67CC96D93DC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455C9667-BB9D-4ED5-AFA6-695A90A80106}" type="pres">
      <dgm:prSet presAssocID="{9D9B6C42-4BA8-456D-A232-67CC96D93DC7}" presName="spaceRect" presStyleCnt="0"/>
      <dgm:spPr/>
    </dgm:pt>
    <dgm:pt modelId="{48A04CFB-9B4B-4DA4-85CB-F97CC06F7DB6}" type="pres">
      <dgm:prSet presAssocID="{9D9B6C42-4BA8-456D-A232-67CC96D93DC7}" presName="parTx" presStyleLbl="revTx" presStyleIdx="1" presStyleCnt="4">
        <dgm:presLayoutVars>
          <dgm:chMax val="0"/>
          <dgm:chPref val="0"/>
        </dgm:presLayoutVars>
      </dgm:prSet>
      <dgm:spPr/>
    </dgm:pt>
    <dgm:pt modelId="{09F2B8EB-66CE-4F64-A26A-FEA447A87C65}" type="pres">
      <dgm:prSet presAssocID="{EC2A2144-1573-4E1F-A33E-52C4D7CBFFCD}" presName="sibTrans" presStyleCnt="0"/>
      <dgm:spPr/>
    </dgm:pt>
    <dgm:pt modelId="{0E0EB4B4-4267-4F56-A77C-03406FDEDCE7}" type="pres">
      <dgm:prSet presAssocID="{5A5DD0B8-9695-4D8E-8202-D6B58BF5AF7E}" presName="compNode" presStyleCnt="0"/>
      <dgm:spPr/>
    </dgm:pt>
    <dgm:pt modelId="{77A1EA75-9392-41F8-AFEA-E7F11AA223B9}" type="pres">
      <dgm:prSet presAssocID="{5A5DD0B8-9695-4D8E-8202-D6B58BF5AF7E}" presName="bgRect" presStyleLbl="bgShp" presStyleIdx="2" presStyleCnt="4"/>
      <dgm:spPr/>
    </dgm:pt>
    <dgm:pt modelId="{11234162-EE5A-4D00-B812-5B4C49A688B1}" type="pres">
      <dgm:prSet presAssocID="{5A5DD0B8-9695-4D8E-8202-D6B58BF5AF7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7612EA2-D02E-4757-A37A-64D84CCBDD9D}" type="pres">
      <dgm:prSet presAssocID="{5A5DD0B8-9695-4D8E-8202-D6B58BF5AF7E}" presName="spaceRect" presStyleCnt="0"/>
      <dgm:spPr/>
    </dgm:pt>
    <dgm:pt modelId="{0925A468-6A65-42E9-804D-0D17A31421FC}" type="pres">
      <dgm:prSet presAssocID="{5A5DD0B8-9695-4D8E-8202-D6B58BF5AF7E}" presName="parTx" presStyleLbl="revTx" presStyleIdx="2" presStyleCnt="4">
        <dgm:presLayoutVars>
          <dgm:chMax val="0"/>
          <dgm:chPref val="0"/>
        </dgm:presLayoutVars>
      </dgm:prSet>
      <dgm:spPr/>
    </dgm:pt>
    <dgm:pt modelId="{874DD2F3-429A-4E61-AEBA-EBC0305B714E}" type="pres">
      <dgm:prSet presAssocID="{55B19BC3-2D47-46A6-B340-7BE326384F99}" presName="sibTrans" presStyleCnt="0"/>
      <dgm:spPr/>
    </dgm:pt>
    <dgm:pt modelId="{A5E94E55-B833-4D8A-9DCA-BA35BED33B0F}" type="pres">
      <dgm:prSet presAssocID="{7E1CAD30-8969-40D4-9968-DD6976FD6A24}" presName="compNode" presStyleCnt="0"/>
      <dgm:spPr/>
    </dgm:pt>
    <dgm:pt modelId="{FCDCEE52-7ED8-4FF5-A1ED-60C943C89AE9}" type="pres">
      <dgm:prSet presAssocID="{7E1CAD30-8969-40D4-9968-DD6976FD6A24}" presName="bgRect" presStyleLbl="bgShp" presStyleIdx="3" presStyleCnt="4"/>
      <dgm:spPr/>
    </dgm:pt>
    <dgm:pt modelId="{3D7CA108-0D95-431C-A95B-D03039A977FA}" type="pres">
      <dgm:prSet presAssocID="{7E1CAD30-8969-40D4-9968-DD6976FD6A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cket"/>
        </a:ext>
      </dgm:extLst>
    </dgm:pt>
    <dgm:pt modelId="{CE27D07D-DA51-4148-900B-52236B57625B}" type="pres">
      <dgm:prSet presAssocID="{7E1CAD30-8969-40D4-9968-DD6976FD6A24}" presName="spaceRect" presStyleCnt="0"/>
      <dgm:spPr/>
    </dgm:pt>
    <dgm:pt modelId="{4317FE06-91C3-40D8-A169-794002EC777F}" type="pres">
      <dgm:prSet presAssocID="{7E1CAD30-8969-40D4-9968-DD6976FD6A24}" presName="parTx" presStyleLbl="revTx" presStyleIdx="3" presStyleCnt="4">
        <dgm:presLayoutVars>
          <dgm:chMax val="0"/>
          <dgm:chPref val="0"/>
        </dgm:presLayoutVars>
      </dgm:prSet>
      <dgm:spPr/>
    </dgm:pt>
  </dgm:ptLst>
  <dgm:cxnLst>
    <dgm:cxn modelId="{B73E1E11-1849-485F-B2E5-1A6E9B9825E2}" srcId="{52147DDE-9B6E-440A-8BC4-1E937F7CA087}" destId="{9D9B6C42-4BA8-456D-A232-67CC96D93DC7}" srcOrd="1" destOrd="0" parTransId="{B3852381-C745-4DCF-8B46-F6AFD555AA9A}" sibTransId="{EC2A2144-1573-4E1F-A33E-52C4D7CBFFCD}"/>
    <dgm:cxn modelId="{B5C8FB13-C242-428A-B9D0-A1ACBAF81A43}" type="presOf" srcId="{7E1CAD30-8969-40D4-9968-DD6976FD6A24}" destId="{4317FE06-91C3-40D8-A169-794002EC777F}" srcOrd="0" destOrd="0" presId="urn:microsoft.com/office/officeart/2018/2/layout/IconVerticalSolidList"/>
    <dgm:cxn modelId="{3E57AC6E-A17B-4D72-80CB-FD5B80A78A00}" type="presOf" srcId="{9D9B6C42-4BA8-456D-A232-67CC96D93DC7}" destId="{48A04CFB-9B4B-4DA4-85CB-F97CC06F7DB6}" srcOrd="0" destOrd="0" presId="urn:microsoft.com/office/officeart/2018/2/layout/IconVerticalSolidList"/>
    <dgm:cxn modelId="{11747A75-C084-4CA4-BEB0-1C1F67C5BE7C}" type="presOf" srcId="{2487EE88-F4EA-4EC5-BDFF-658BB915E25A}" destId="{DC88FA0B-6F4D-4C5A-9CB4-80A87F422ED7}" srcOrd="0" destOrd="0" presId="urn:microsoft.com/office/officeart/2018/2/layout/IconVerticalSolidList"/>
    <dgm:cxn modelId="{F09DF28F-95B8-4D65-A266-06AAE1AD5AC5}" type="presOf" srcId="{52147DDE-9B6E-440A-8BC4-1E937F7CA087}" destId="{CA06B3D6-F987-4113-B2B7-3F47B9ACD568}" srcOrd="0" destOrd="0" presId="urn:microsoft.com/office/officeart/2018/2/layout/IconVerticalSolidList"/>
    <dgm:cxn modelId="{D734F2AC-C18C-4ABA-A35A-22FF3C99218D}" srcId="{52147DDE-9B6E-440A-8BC4-1E937F7CA087}" destId="{2487EE88-F4EA-4EC5-BDFF-658BB915E25A}" srcOrd="0" destOrd="0" parTransId="{863450BD-A5A1-4E6A-9108-0CBDF3B21E11}" sibTransId="{9A7CF41D-617F-4BB1-A7F5-F221088F32CC}"/>
    <dgm:cxn modelId="{D0B65EBA-224D-45BD-9994-92496C0DC95F}" srcId="{52147DDE-9B6E-440A-8BC4-1E937F7CA087}" destId="{7E1CAD30-8969-40D4-9968-DD6976FD6A24}" srcOrd="3" destOrd="0" parTransId="{2AA59A22-93ED-48CA-8391-F4F98A2ACE4A}" sibTransId="{862C0F00-6CD9-484F-A087-9DD63F9AF0E1}"/>
    <dgm:cxn modelId="{122B37C2-628A-4233-92ED-27FB4A4BB998}" type="presOf" srcId="{5A5DD0B8-9695-4D8E-8202-D6B58BF5AF7E}" destId="{0925A468-6A65-42E9-804D-0D17A31421FC}" srcOrd="0" destOrd="0" presId="urn:microsoft.com/office/officeart/2018/2/layout/IconVerticalSolidList"/>
    <dgm:cxn modelId="{C38550F9-1FA8-40E8-BD5F-AFCB4591710E}" srcId="{52147DDE-9B6E-440A-8BC4-1E937F7CA087}" destId="{5A5DD0B8-9695-4D8E-8202-D6B58BF5AF7E}" srcOrd="2" destOrd="0" parTransId="{89E7896B-8A02-46A8-B0F2-D57429C85B98}" sibTransId="{55B19BC3-2D47-46A6-B340-7BE326384F99}"/>
    <dgm:cxn modelId="{1716C840-8AA7-4608-8BE8-7D7264C7996C}" type="presParOf" srcId="{CA06B3D6-F987-4113-B2B7-3F47B9ACD568}" destId="{46D87E96-E58D-4CD6-9DC7-A5C84DEAF6E4}" srcOrd="0" destOrd="0" presId="urn:microsoft.com/office/officeart/2018/2/layout/IconVerticalSolidList"/>
    <dgm:cxn modelId="{F954582E-4CDF-4DCD-A75A-20503CB660BC}" type="presParOf" srcId="{46D87E96-E58D-4CD6-9DC7-A5C84DEAF6E4}" destId="{E191976F-B1A2-4DE2-AE82-AB29B4FD5900}" srcOrd="0" destOrd="0" presId="urn:microsoft.com/office/officeart/2018/2/layout/IconVerticalSolidList"/>
    <dgm:cxn modelId="{2FBB2DC3-FDF4-4488-B2E8-39CA38C9DB81}" type="presParOf" srcId="{46D87E96-E58D-4CD6-9DC7-A5C84DEAF6E4}" destId="{A2A0213E-D7BC-478E-AE79-84F42ECD379A}" srcOrd="1" destOrd="0" presId="urn:microsoft.com/office/officeart/2018/2/layout/IconVerticalSolidList"/>
    <dgm:cxn modelId="{08F97259-67F4-43AE-8190-D94C99F602C1}" type="presParOf" srcId="{46D87E96-E58D-4CD6-9DC7-A5C84DEAF6E4}" destId="{ABD1C106-EF20-4E34-A7D4-79D560D89D83}" srcOrd="2" destOrd="0" presId="urn:microsoft.com/office/officeart/2018/2/layout/IconVerticalSolidList"/>
    <dgm:cxn modelId="{1DE15D57-A4C8-4A19-9F95-23B03DC0AD09}" type="presParOf" srcId="{46D87E96-E58D-4CD6-9DC7-A5C84DEAF6E4}" destId="{DC88FA0B-6F4D-4C5A-9CB4-80A87F422ED7}" srcOrd="3" destOrd="0" presId="urn:microsoft.com/office/officeart/2018/2/layout/IconVerticalSolidList"/>
    <dgm:cxn modelId="{777A7E28-BC83-4FD8-A4BE-7B9BE773FF4C}" type="presParOf" srcId="{CA06B3D6-F987-4113-B2B7-3F47B9ACD568}" destId="{E1EEF653-7CD2-4F92-92F1-E9E7317BDC1C}" srcOrd="1" destOrd="0" presId="urn:microsoft.com/office/officeart/2018/2/layout/IconVerticalSolidList"/>
    <dgm:cxn modelId="{29EBBE69-1D32-4FCA-A9ED-B7B657D0560D}" type="presParOf" srcId="{CA06B3D6-F987-4113-B2B7-3F47B9ACD568}" destId="{5861ACAB-7CB0-4758-A91B-B87FE1CEA079}" srcOrd="2" destOrd="0" presId="urn:microsoft.com/office/officeart/2018/2/layout/IconVerticalSolidList"/>
    <dgm:cxn modelId="{DC8B488A-6C25-4F79-B38A-D60F251DE9FD}" type="presParOf" srcId="{5861ACAB-7CB0-4758-A91B-B87FE1CEA079}" destId="{3E419DDF-5D29-4958-AA26-E4CCAAFDB7D7}" srcOrd="0" destOrd="0" presId="urn:microsoft.com/office/officeart/2018/2/layout/IconVerticalSolidList"/>
    <dgm:cxn modelId="{CA711BD0-13D0-403E-9590-9C54C2B367EC}" type="presParOf" srcId="{5861ACAB-7CB0-4758-A91B-B87FE1CEA079}" destId="{58090D2C-9F8F-4C8F-B455-F0474BEF4665}" srcOrd="1" destOrd="0" presId="urn:microsoft.com/office/officeart/2018/2/layout/IconVerticalSolidList"/>
    <dgm:cxn modelId="{3952DAD5-FB1B-4050-88CC-EBED13D6C070}" type="presParOf" srcId="{5861ACAB-7CB0-4758-A91B-B87FE1CEA079}" destId="{455C9667-BB9D-4ED5-AFA6-695A90A80106}" srcOrd="2" destOrd="0" presId="urn:microsoft.com/office/officeart/2018/2/layout/IconVerticalSolidList"/>
    <dgm:cxn modelId="{C3FF366D-D600-4B77-B928-C08FB9D83B05}" type="presParOf" srcId="{5861ACAB-7CB0-4758-A91B-B87FE1CEA079}" destId="{48A04CFB-9B4B-4DA4-85CB-F97CC06F7DB6}" srcOrd="3" destOrd="0" presId="urn:microsoft.com/office/officeart/2018/2/layout/IconVerticalSolidList"/>
    <dgm:cxn modelId="{9FC9A537-CBD5-45CC-8CBB-804B04C3C735}" type="presParOf" srcId="{CA06B3D6-F987-4113-B2B7-3F47B9ACD568}" destId="{09F2B8EB-66CE-4F64-A26A-FEA447A87C65}" srcOrd="3" destOrd="0" presId="urn:microsoft.com/office/officeart/2018/2/layout/IconVerticalSolidList"/>
    <dgm:cxn modelId="{2A74A148-5FB8-478D-AD87-C92BBDCD3E41}" type="presParOf" srcId="{CA06B3D6-F987-4113-B2B7-3F47B9ACD568}" destId="{0E0EB4B4-4267-4F56-A77C-03406FDEDCE7}" srcOrd="4" destOrd="0" presId="urn:microsoft.com/office/officeart/2018/2/layout/IconVerticalSolidList"/>
    <dgm:cxn modelId="{3052C137-7A22-4B82-ABF5-64BF9B3515CC}" type="presParOf" srcId="{0E0EB4B4-4267-4F56-A77C-03406FDEDCE7}" destId="{77A1EA75-9392-41F8-AFEA-E7F11AA223B9}" srcOrd="0" destOrd="0" presId="urn:microsoft.com/office/officeart/2018/2/layout/IconVerticalSolidList"/>
    <dgm:cxn modelId="{3BCEDE14-4BF3-48E3-8CBC-5E1EF3243D0B}" type="presParOf" srcId="{0E0EB4B4-4267-4F56-A77C-03406FDEDCE7}" destId="{11234162-EE5A-4D00-B812-5B4C49A688B1}" srcOrd="1" destOrd="0" presId="urn:microsoft.com/office/officeart/2018/2/layout/IconVerticalSolidList"/>
    <dgm:cxn modelId="{65502239-8985-4B44-8E4A-F91DDECF8252}" type="presParOf" srcId="{0E0EB4B4-4267-4F56-A77C-03406FDEDCE7}" destId="{C7612EA2-D02E-4757-A37A-64D84CCBDD9D}" srcOrd="2" destOrd="0" presId="urn:microsoft.com/office/officeart/2018/2/layout/IconVerticalSolidList"/>
    <dgm:cxn modelId="{ECC967CB-3686-4EF3-90A5-D0831B8F7264}" type="presParOf" srcId="{0E0EB4B4-4267-4F56-A77C-03406FDEDCE7}" destId="{0925A468-6A65-42E9-804D-0D17A31421FC}" srcOrd="3" destOrd="0" presId="urn:microsoft.com/office/officeart/2018/2/layout/IconVerticalSolidList"/>
    <dgm:cxn modelId="{7962847E-E2B5-417F-8FF3-2459FFDC6AFC}" type="presParOf" srcId="{CA06B3D6-F987-4113-B2B7-3F47B9ACD568}" destId="{874DD2F3-429A-4E61-AEBA-EBC0305B714E}" srcOrd="5" destOrd="0" presId="urn:microsoft.com/office/officeart/2018/2/layout/IconVerticalSolidList"/>
    <dgm:cxn modelId="{2ABEE519-F257-4BE3-A459-F1204E2AD97C}" type="presParOf" srcId="{CA06B3D6-F987-4113-B2B7-3F47B9ACD568}" destId="{A5E94E55-B833-4D8A-9DCA-BA35BED33B0F}" srcOrd="6" destOrd="0" presId="urn:microsoft.com/office/officeart/2018/2/layout/IconVerticalSolidList"/>
    <dgm:cxn modelId="{0BED9CDC-6D7D-415C-9DD4-AE249C052C4D}" type="presParOf" srcId="{A5E94E55-B833-4D8A-9DCA-BA35BED33B0F}" destId="{FCDCEE52-7ED8-4FF5-A1ED-60C943C89AE9}" srcOrd="0" destOrd="0" presId="urn:microsoft.com/office/officeart/2018/2/layout/IconVerticalSolidList"/>
    <dgm:cxn modelId="{830E8092-EB86-433E-856A-07E3808F5847}" type="presParOf" srcId="{A5E94E55-B833-4D8A-9DCA-BA35BED33B0F}" destId="{3D7CA108-0D95-431C-A95B-D03039A977FA}" srcOrd="1" destOrd="0" presId="urn:microsoft.com/office/officeart/2018/2/layout/IconVerticalSolidList"/>
    <dgm:cxn modelId="{2F0E8CCA-3DBD-4B6B-9F25-8F2A7CD98241}" type="presParOf" srcId="{A5E94E55-B833-4D8A-9DCA-BA35BED33B0F}" destId="{CE27D07D-DA51-4148-900B-52236B57625B}" srcOrd="2" destOrd="0" presId="urn:microsoft.com/office/officeart/2018/2/layout/IconVerticalSolidList"/>
    <dgm:cxn modelId="{EC8B986E-F6A8-45A6-9319-8E0FD5038CE5}" type="presParOf" srcId="{A5E94E55-B833-4D8A-9DCA-BA35BED33B0F}" destId="{4317FE06-91C3-40D8-A169-794002EC77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0A99A-09F5-418E-82C6-5AB4DEEB8E70}">
      <dsp:nvSpPr>
        <dsp:cNvPr id="0" name=""/>
        <dsp:cNvSpPr/>
      </dsp:nvSpPr>
      <dsp:spPr>
        <a:xfrm>
          <a:off x="0" y="1405"/>
          <a:ext cx="9601200" cy="5987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057FA-6483-4BFE-81B6-2E04D8C12E26}">
      <dsp:nvSpPr>
        <dsp:cNvPr id="0" name=""/>
        <dsp:cNvSpPr/>
      </dsp:nvSpPr>
      <dsp:spPr>
        <a:xfrm>
          <a:off x="181107" y="136112"/>
          <a:ext cx="329286" cy="3292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CB07B-72C9-4B92-AB39-ADDFD6C7D184}">
      <dsp:nvSpPr>
        <dsp:cNvPr id="0" name=""/>
        <dsp:cNvSpPr/>
      </dsp:nvSpPr>
      <dsp:spPr>
        <a:xfrm>
          <a:off x="691500" y="1405"/>
          <a:ext cx="8909699" cy="598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63" tIns="63363" rIns="63363" bIns="63363" numCol="1" spcCol="1270" anchor="ctr" anchorCtr="0">
          <a:noAutofit/>
        </a:bodyPr>
        <a:lstStyle/>
        <a:p>
          <a:pPr marL="0" lvl="0" indent="0" algn="l" defTabSz="844550">
            <a:lnSpc>
              <a:spcPct val="90000"/>
            </a:lnSpc>
            <a:spcBef>
              <a:spcPct val="0"/>
            </a:spcBef>
            <a:spcAft>
              <a:spcPct val="35000"/>
            </a:spcAft>
            <a:buNone/>
          </a:pPr>
          <a:r>
            <a:rPr lang="en-GB" sz="1900" kern="1200"/>
            <a:t>Executive Summary</a:t>
          </a:r>
          <a:endParaRPr lang="en-US" sz="1900" kern="1200"/>
        </a:p>
      </dsp:txBody>
      <dsp:txXfrm>
        <a:off x="691500" y="1405"/>
        <a:ext cx="8909699" cy="598702"/>
      </dsp:txXfrm>
    </dsp:sp>
    <dsp:sp modelId="{1C5C9253-E6D0-4870-8BBD-0EFE9ABA3B38}">
      <dsp:nvSpPr>
        <dsp:cNvPr id="0" name=""/>
        <dsp:cNvSpPr/>
      </dsp:nvSpPr>
      <dsp:spPr>
        <a:xfrm>
          <a:off x="0" y="749782"/>
          <a:ext cx="9601200" cy="5987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5BE6AA-9EFA-4869-9B21-B1F79413F7CA}">
      <dsp:nvSpPr>
        <dsp:cNvPr id="0" name=""/>
        <dsp:cNvSpPr/>
      </dsp:nvSpPr>
      <dsp:spPr>
        <a:xfrm>
          <a:off x="181107" y="884490"/>
          <a:ext cx="329286" cy="3292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D2435-ACFA-4A25-9728-482BFAAB735A}">
      <dsp:nvSpPr>
        <dsp:cNvPr id="0" name=""/>
        <dsp:cNvSpPr/>
      </dsp:nvSpPr>
      <dsp:spPr>
        <a:xfrm>
          <a:off x="691500" y="749782"/>
          <a:ext cx="8909699" cy="598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63" tIns="63363" rIns="63363" bIns="63363" numCol="1" spcCol="1270" anchor="ctr" anchorCtr="0">
          <a:noAutofit/>
        </a:bodyPr>
        <a:lstStyle/>
        <a:p>
          <a:pPr marL="0" lvl="0" indent="0" algn="l" defTabSz="844550">
            <a:lnSpc>
              <a:spcPct val="90000"/>
            </a:lnSpc>
            <a:spcBef>
              <a:spcPct val="0"/>
            </a:spcBef>
            <a:spcAft>
              <a:spcPct val="35000"/>
            </a:spcAft>
            <a:buNone/>
          </a:pPr>
          <a:r>
            <a:rPr lang="en-GB" sz="1900" kern="1200"/>
            <a:t>Introduction</a:t>
          </a:r>
          <a:endParaRPr lang="en-US" sz="1900" kern="1200"/>
        </a:p>
      </dsp:txBody>
      <dsp:txXfrm>
        <a:off x="691500" y="749782"/>
        <a:ext cx="8909699" cy="598702"/>
      </dsp:txXfrm>
    </dsp:sp>
    <dsp:sp modelId="{E484F6F1-14CD-423A-9462-733D8532BAF1}">
      <dsp:nvSpPr>
        <dsp:cNvPr id="0" name=""/>
        <dsp:cNvSpPr/>
      </dsp:nvSpPr>
      <dsp:spPr>
        <a:xfrm>
          <a:off x="0" y="1498160"/>
          <a:ext cx="9601200" cy="5987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C30536-C2E2-4CB1-9BF8-9C2596CF8FAA}">
      <dsp:nvSpPr>
        <dsp:cNvPr id="0" name=""/>
        <dsp:cNvSpPr/>
      </dsp:nvSpPr>
      <dsp:spPr>
        <a:xfrm>
          <a:off x="181107" y="1632868"/>
          <a:ext cx="329286" cy="3292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77826B-519E-4981-86D2-02DE0B3CA22C}">
      <dsp:nvSpPr>
        <dsp:cNvPr id="0" name=""/>
        <dsp:cNvSpPr/>
      </dsp:nvSpPr>
      <dsp:spPr>
        <a:xfrm>
          <a:off x="691500" y="1498160"/>
          <a:ext cx="8909699" cy="598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63" tIns="63363" rIns="63363" bIns="63363" numCol="1" spcCol="1270" anchor="ctr" anchorCtr="0">
          <a:noAutofit/>
        </a:bodyPr>
        <a:lstStyle/>
        <a:p>
          <a:pPr marL="0" lvl="0" indent="0" algn="l" defTabSz="844550">
            <a:lnSpc>
              <a:spcPct val="90000"/>
            </a:lnSpc>
            <a:spcBef>
              <a:spcPct val="0"/>
            </a:spcBef>
            <a:spcAft>
              <a:spcPct val="35000"/>
            </a:spcAft>
            <a:buNone/>
          </a:pPr>
          <a:r>
            <a:rPr lang="en-GB" sz="1900" kern="1200"/>
            <a:t>Methodology</a:t>
          </a:r>
          <a:endParaRPr lang="en-US" sz="1900" kern="1200"/>
        </a:p>
      </dsp:txBody>
      <dsp:txXfrm>
        <a:off x="691500" y="1498160"/>
        <a:ext cx="8909699" cy="598702"/>
      </dsp:txXfrm>
    </dsp:sp>
    <dsp:sp modelId="{444B01E8-6FA9-4F88-BFFE-B39E91384F21}">
      <dsp:nvSpPr>
        <dsp:cNvPr id="0" name=""/>
        <dsp:cNvSpPr/>
      </dsp:nvSpPr>
      <dsp:spPr>
        <a:xfrm>
          <a:off x="0" y="2246537"/>
          <a:ext cx="9601200" cy="5987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A94CE0-A9CB-47E8-9297-DC75B1E344F0}">
      <dsp:nvSpPr>
        <dsp:cNvPr id="0" name=""/>
        <dsp:cNvSpPr/>
      </dsp:nvSpPr>
      <dsp:spPr>
        <a:xfrm>
          <a:off x="181107" y="2381245"/>
          <a:ext cx="329286" cy="3292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1FA8B0-8290-4AC0-92A3-F5A8DD018998}">
      <dsp:nvSpPr>
        <dsp:cNvPr id="0" name=""/>
        <dsp:cNvSpPr/>
      </dsp:nvSpPr>
      <dsp:spPr>
        <a:xfrm>
          <a:off x="691500" y="2246537"/>
          <a:ext cx="8909699" cy="598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63" tIns="63363" rIns="63363" bIns="63363" numCol="1" spcCol="1270" anchor="ctr" anchorCtr="0">
          <a:noAutofit/>
        </a:bodyPr>
        <a:lstStyle/>
        <a:p>
          <a:pPr marL="0" lvl="0" indent="0" algn="l" defTabSz="844550">
            <a:lnSpc>
              <a:spcPct val="90000"/>
            </a:lnSpc>
            <a:spcBef>
              <a:spcPct val="0"/>
            </a:spcBef>
            <a:spcAft>
              <a:spcPct val="35000"/>
            </a:spcAft>
            <a:buNone/>
          </a:pPr>
          <a:r>
            <a:rPr lang="en-GB" sz="1900" kern="1200"/>
            <a:t>Results</a:t>
          </a:r>
          <a:endParaRPr lang="en-US" sz="1900" kern="1200"/>
        </a:p>
      </dsp:txBody>
      <dsp:txXfrm>
        <a:off x="691500" y="2246537"/>
        <a:ext cx="8909699" cy="598702"/>
      </dsp:txXfrm>
    </dsp:sp>
    <dsp:sp modelId="{11C2E821-04B5-49D7-AA1D-B565103E52E0}">
      <dsp:nvSpPr>
        <dsp:cNvPr id="0" name=""/>
        <dsp:cNvSpPr/>
      </dsp:nvSpPr>
      <dsp:spPr>
        <a:xfrm>
          <a:off x="0" y="2994915"/>
          <a:ext cx="9601200" cy="5987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07FA46-A99F-4B7E-B671-079F3E9463B7}">
      <dsp:nvSpPr>
        <dsp:cNvPr id="0" name=""/>
        <dsp:cNvSpPr/>
      </dsp:nvSpPr>
      <dsp:spPr>
        <a:xfrm>
          <a:off x="181107" y="3129623"/>
          <a:ext cx="329286" cy="3292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0A954B-D156-47B2-B17C-8766B9A4580A}">
      <dsp:nvSpPr>
        <dsp:cNvPr id="0" name=""/>
        <dsp:cNvSpPr/>
      </dsp:nvSpPr>
      <dsp:spPr>
        <a:xfrm>
          <a:off x="691500" y="2994915"/>
          <a:ext cx="8909699" cy="598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63" tIns="63363" rIns="63363" bIns="63363" numCol="1" spcCol="1270" anchor="ctr" anchorCtr="0">
          <a:noAutofit/>
        </a:bodyPr>
        <a:lstStyle/>
        <a:p>
          <a:pPr marL="0" lvl="0" indent="0" algn="l" defTabSz="844550">
            <a:lnSpc>
              <a:spcPct val="90000"/>
            </a:lnSpc>
            <a:spcBef>
              <a:spcPct val="0"/>
            </a:spcBef>
            <a:spcAft>
              <a:spcPct val="35000"/>
            </a:spcAft>
            <a:buNone/>
          </a:pPr>
          <a:r>
            <a:rPr lang="en-GB" sz="1900" kern="1200"/>
            <a:t>Conclusion</a:t>
          </a:r>
          <a:endParaRPr lang="en-US" sz="1900" kern="1200"/>
        </a:p>
      </dsp:txBody>
      <dsp:txXfrm>
        <a:off x="691500" y="2994915"/>
        <a:ext cx="8909699" cy="598702"/>
      </dsp:txXfrm>
    </dsp:sp>
    <dsp:sp modelId="{B15CDB2D-D39C-4208-80F7-67E1BB43E787}">
      <dsp:nvSpPr>
        <dsp:cNvPr id="0" name=""/>
        <dsp:cNvSpPr/>
      </dsp:nvSpPr>
      <dsp:spPr>
        <a:xfrm>
          <a:off x="0" y="3743292"/>
          <a:ext cx="9601200" cy="5987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A50A07-2155-4FD7-B535-660E580551DF}">
      <dsp:nvSpPr>
        <dsp:cNvPr id="0" name=""/>
        <dsp:cNvSpPr/>
      </dsp:nvSpPr>
      <dsp:spPr>
        <a:xfrm>
          <a:off x="181107" y="3878000"/>
          <a:ext cx="329286" cy="3292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CDC64E-12F7-471E-974B-A32AA4950C17}">
      <dsp:nvSpPr>
        <dsp:cNvPr id="0" name=""/>
        <dsp:cNvSpPr/>
      </dsp:nvSpPr>
      <dsp:spPr>
        <a:xfrm>
          <a:off x="691500" y="3743292"/>
          <a:ext cx="8909699" cy="598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63" tIns="63363" rIns="63363" bIns="63363" numCol="1" spcCol="1270" anchor="ctr" anchorCtr="0">
          <a:noAutofit/>
        </a:bodyPr>
        <a:lstStyle/>
        <a:p>
          <a:pPr marL="0" lvl="0" indent="0" algn="l" defTabSz="844550">
            <a:lnSpc>
              <a:spcPct val="90000"/>
            </a:lnSpc>
            <a:spcBef>
              <a:spcPct val="0"/>
            </a:spcBef>
            <a:spcAft>
              <a:spcPct val="35000"/>
            </a:spcAft>
            <a:buNone/>
          </a:pPr>
          <a:r>
            <a:rPr lang="en-GB" sz="1900" kern="1200"/>
            <a:t>Appendix</a:t>
          </a:r>
          <a:endParaRPr lang="en-US" sz="1900" kern="1200"/>
        </a:p>
      </dsp:txBody>
      <dsp:txXfrm>
        <a:off x="691500" y="3743292"/>
        <a:ext cx="8909699" cy="598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A5285-ECF2-4017-B142-B4CB279185D8}">
      <dsp:nvSpPr>
        <dsp:cNvPr id="0" name=""/>
        <dsp:cNvSpPr/>
      </dsp:nvSpPr>
      <dsp:spPr>
        <a:xfrm>
          <a:off x="0" y="705802"/>
          <a:ext cx="9601200" cy="130302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ECF14-C20D-4C0E-86EF-43A5F6963DA8}">
      <dsp:nvSpPr>
        <dsp:cNvPr id="0" name=""/>
        <dsp:cNvSpPr/>
      </dsp:nvSpPr>
      <dsp:spPr>
        <a:xfrm>
          <a:off x="394163" y="998982"/>
          <a:ext cx="716661" cy="7166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286255-4D95-4E81-8C41-871FC7AFFEA6}">
      <dsp:nvSpPr>
        <dsp:cNvPr id="0" name=""/>
        <dsp:cNvSpPr/>
      </dsp:nvSpPr>
      <dsp:spPr>
        <a:xfrm>
          <a:off x="1504988" y="705802"/>
          <a:ext cx="8096211" cy="130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903" tIns="137903" rIns="137903" bIns="137903" numCol="1" spcCol="1270" anchor="ctr" anchorCtr="0">
          <a:noAutofit/>
        </a:bodyPr>
        <a:lstStyle/>
        <a:p>
          <a:pPr marL="0" lvl="0" indent="0" algn="l" defTabSz="622300">
            <a:lnSpc>
              <a:spcPct val="90000"/>
            </a:lnSpc>
            <a:spcBef>
              <a:spcPct val="0"/>
            </a:spcBef>
            <a:spcAft>
              <a:spcPct val="35000"/>
            </a:spcAft>
            <a:buNone/>
          </a:pPr>
          <a:r>
            <a:rPr lang="en-GB" sz="1400" kern="1200"/>
            <a:t>This project focuses on the predictive analysis of SpaceX launch data, aiming to accurately forecast the successful recovery of a rocket's first stage. Through comprehensive data cleaning, exploratory analysis, and interactive visualizations, we've laid the groundwork for our predictive models.</a:t>
          </a:r>
          <a:endParaRPr lang="en-US" sz="1400" kern="1200"/>
        </a:p>
      </dsp:txBody>
      <dsp:txXfrm>
        <a:off x="1504988" y="705802"/>
        <a:ext cx="8096211" cy="1303020"/>
      </dsp:txXfrm>
    </dsp:sp>
    <dsp:sp modelId="{B7F3714A-F10C-4E2D-A2A3-7EBBEB5D22D0}">
      <dsp:nvSpPr>
        <dsp:cNvPr id="0" name=""/>
        <dsp:cNvSpPr/>
      </dsp:nvSpPr>
      <dsp:spPr>
        <a:xfrm>
          <a:off x="0" y="2334577"/>
          <a:ext cx="9601200" cy="130302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4463A8-B8E2-4E95-99C0-367CBBB514E7}">
      <dsp:nvSpPr>
        <dsp:cNvPr id="0" name=""/>
        <dsp:cNvSpPr/>
      </dsp:nvSpPr>
      <dsp:spPr>
        <a:xfrm>
          <a:off x="394163" y="2627756"/>
          <a:ext cx="716661" cy="7166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28EA58-F0BE-4E2F-A954-5324665623BF}">
      <dsp:nvSpPr>
        <dsp:cNvPr id="0" name=""/>
        <dsp:cNvSpPr/>
      </dsp:nvSpPr>
      <dsp:spPr>
        <a:xfrm>
          <a:off x="1504988" y="2334577"/>
          <a:ext cx="8096211" cy="130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903" tIns="137903" rIns="137903" bIns="137903" numCol="1" spcCol="1270" anchor="ctr" anchorCtr="0">
          <a:noAutofit/>
        </a:bodyPr>
        <a:lstStyle/>
        <a:p>
          <a:pPr marL="0" lvl="0" indent="0" algn="l" defTabSz="622300">
            <a:lnSpc>
              <a:spcPct val="90000"/>
            </a:lnSpc>
            <a:spcBef>
              <a:spcPct val="0"/>
            </a:spcBef>
            <a:spcAft>
              <a:spcPct val="35000"/>
            </a:spcAft>
            <a:buNone/>
          </a:pPr>
          <a:r>
            <a:rPr lang="en-GB" sz="1400" kern="1200"/>
            <a:t>Utilizing Logistic Regression, Support Vector Machine, Decision Tree Classifier, and K Nearest Neighbours, we achieved an accuracy rate of approximately 83.33%. Our findings underscore the significant influence of launch site locations on success rates, providing a strategic foothold for commercial space companies like Space Y. Further refinement and data enrichment are needed to enhance our model's prediction precision.</a:t>
          </a:r>
          <a:endParaRPr lang="en-US" sz="1400" kern="1200"/>
        </a:p>
      </dsp:txBody>
      <dsp:txXfrm>
        <a:off x="1504988" y="2334577"/>
        <a:ext cx="8096211" cy="1303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3FC41-6C45-D04A-914F-593A79ED4803}">
      <dsp:nvSpPr>
        <dsp:cNvPr id="0" name=""/>
        <dsp:cNvSpPr/>
      </dsp:nvSpPr>
      <dsp:spPr>
        <a:xfrm>
          <a:off x="2812" y="1428042"/>
          <a:ext cx="2008376" cy="1275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1AA7BE-7110-5C4C-8EB1-8CDB11F33E5C}">
      <dsp:nvSpPr>
        <dsp:cNvPr id="0" name=""/>
        <dsp:cNvSpPr/>
      </dsp:nvSpPr>
      <dsp:spPr>
        <a:xfrm>
          <a:off x="225965" y="1640038"/>
          <a:ext cx="2008376" cy="1275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Data Collection</a:t>
          </a:r>
        </a:p>
      </dsp:txBody>
      <dsp:txXfrm>
        <a:off x="263318" y="1677391"/>
        <a:ext cx="1933670" cy="1200612"/>
      </dsp:txXfrm>
    </dsp:sp>
    <dsp:sp modelId="{CA601BF9-BAA4-7244-8883-62EBFD3AD631}">
      <dsp:nvSpPr>
        <dsp:cNvPr id="0" name=""/>
        <dsp:cNvSpPr/>
      </dsp:nvSpPr>
      <dsp:spPr>
        <a:xfrm>
          <a:off x="2457494" y="1428042"/>
          <a:ext cx="2008376" cy="1275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BED6A-9E32-F14D-89A7-7E5D251CB90A}">
      <dsp:nvSpPr>
        <dsp:cNvPr id="0" name=""/>
        <dsp:cNvSpPr/>
      </dsp:nvSpPr>
      <dsp:spPr>
        <a:xfrm>
          <a:off x="2680647" y="1640038"/>
          <a:ext cx="2008376" cy="1275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Data Wrangling</a:t>
          </a:r>
        </a:p>
      </dsp:txBody>
      <dsp:txXfrm>
        <a:off x="2718000" y="1677391"/>
        <a:ext cx="1933670" cy="1200612"/>
      </dsp:txXfrm>
    </dsp:sp>
    <dsp:sp modelId="{DAA35F05-3086-B44A-9B7F-85EADC323ED7}">
      <dsp:nvSpPr>
        <dsp:cNvPr id="0" name=""/>
        <dsp:cNvSpPr/>
      </dsp:nvSpPr>
      <dsp:spPr>
        <a:xfrm>
          <a:off x="4912176" y="1428042"/>
          <a:ext cx="2008376" cy="1275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B4886-86F1-2542-9745-F1C8F2C18B09}">
      <dsp:nvSpPr>
        <dsp:cNvPr id="0" name=""/>
        <dsp:cNvSpPr/>
      </dsp:nvSpPr>
      <dsp:spPr>
        <a:xfrm>
          <a:off x="5135329" y="1640038"/>
          <a:ext cx="2008376" cy="1275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Data Visualizations</a:t>
          </a:r>
        </a:p>
      </dsp:txBody>
      <dsp:txXfrm>
        <a:off x="5172682" y="1677391"/>
        <a:ext cx="1933670" cy="1200612"/>
      </dsp:txXfrm>
    </dsp:sp>
    <dsp:sp modelId="{F1BA11C9-EF4F-B741-B9EF-8A7083335F90}">
      <dsp:nvSpPr>
        <dsp:cNvPr id="0" name=""/>
        <dsp:cNvSpPr/>
      </dsp:nvSpPr>
      <dsp:spPr>
        <a:xfrm>
          <a:off x="7366858" y="1428042"/>
          <a:ext cx="2008376" cy="1275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CB851F-EBD0-104A-9976-D7F0DC8EA0ED}">
      <dsp:nvSpPr>
        <dsp:cNvPr id="0" name=""/>
        <dsp:cNvSpPr/>
      </dsp:nvSpPr>
      <dsp:spPr>
        <a:xfrm>
          <a:off x="7590011" y="1640038"/>
          <a:ext cx="2008376" cy="1275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Data ML Models and Prediction</a:t>
          </a:r>
        </a:p>
      </dsp:txBody>
      <dsp:txXfrm>
        <a:off x="7627364" y="1677391"/>
        <a:ext cx="1933670" cy="12006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DFB5A-78BA-4AF7-9D78-C335AFE5F349}">
      <dsp:nvSpPr>
        <dsp:cNvPr id="0" name=""/>
        <dsp:cNvSpPr/>
      </dsp:nvSpPr>
      <dsp:spPr>
        <a:xfrm>
          <a:off x="0" y="371"/>
          <a:ext cx="9601200" cy="5109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4850C-7BC2-4883-B79D-1E8EAEC4BC1E}">
      <dsp:nvSpPr>
        <dsp:cNvPr id="0" name=""/>
        <dsp:cNvSpPr/>
      </dsp:nvSpPr>
      <dsp:spPr>
        <a:xfrm>
          <a:off x="154547" y="115323"/>
          <a:ext cx="280995" cy="28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84F92C-C98E-4B39-BCAD-CC4E4B4F55FB}">
      <dsp:nvSpPr>
        <dsp:cNvPr id="0" name=""/>
        <dsp:cNvSpPr/>
      </dsp:nvSpPr>
      <dsp:spPr>
        <a:xfrm>
          <a:off x="590090" y="371"/>
          <a:ext cx="9011109" cy="51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0" tIns="54070" rIns="54070" bIns="54070" numCol="1" spcCol="1270" anchor="ctr" anchorCtr="0">
          <a:noAutofit/>
        </a:bodyPr>
        <a:lstStyle/>
        <a:p>
          <a:pPr marL="0" lvl="0" indent="0" algn="l" defTabSz="622300">
            <a:lnSpc>
              <a:spcPct val="90000"/>
            </a:lnSpc>
            <a:spcBef>
              <a:spcPct val="0"/>
            </a:spcBef>
            <a:spcAft>
              <a:spcPct val="35000"/>
            </a:spcAft>
            <a:buNone/>
          </a:pPr>
          <a:r>
            <a:rPr lang="en-US" sz="1400" kern="1200"/>
            <a:t>The project successfully developed a machine learning model with an accuracy of 83% to predict the success of SpaceX's Stage 1 landing, potentially saving around $100 million per launch.</a:t>
          </a:r>
        </a:p>
      </dsp:txBody>
      <dsp:txXfrm>
        <a:off x="590090" y="371"/>
        <a:ext cx="9011109" cy="510900"/>
      </dsp:txXfrm>
    </dsp:sp>
    <dsp:sp modelId="{35A6A861-12B5-4451-A56E-76DBA8369EA9}">
      <dsp:nvSpPr>
        <dsp:cNvPr id="0" name=""/>
        <dsp:cNvSpPr/>
      </dsp:nvSpPr>
      <dsp:spPr>
        <a:xfrm>
          <a:off x="0" y="638997"/>
          <a:ext cx="9601200" cy="5109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8FDEDF-080E-4C0D-886D-C23331520189}">
      <dsp:nvSpPr>
        <dsp:cNvPr id="0" name=""/>
        <dsp:cNvSpPr/>
      </dsp:nvSpPr>
      <dsp:spPr>
        <a:xfrm>
          <a:off x="154547" y="753949"/>
          <a:ext cx="280995" cy="28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9A3BD-738D-4FD7-AC33-31207BBF9DC6}">
      <dsp:nvSpPr>
        <dsp:cNvPr id="0" name=""/>
        <dsp:cNvSpPr/>
      </dsp:nvSpPr>
      <dsp:spPr>
        <a:xfrm>
          <a:off x="590090" y="638997"/>
          <a:ext cx="9011109" cy="51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0" tIns="54070" rIns="54070" bIns="54070" numCol="1" spcCol="1270" anchor="ctr" anchorCtr="0">
          <a:noAutofit/>
        </a:bodyPr>
        <a:lstStyle/>
        <a:p>
          <a:pPr marL="0" lvl="0" indent="0" algn="l" defTabSz="622300">
            <a:lnSpc>
              <a:spcPct val="90000"/>
            </a:lnSpc>
            <a:spcBef>
              <a:spcPct val="0"/>
            </a:spcBef>
            <a:spcAft>
              <a:spcPct val="35000"/>
            </a:spcAft>
            <a:buNone/>
          </a:pPr>
          <a:r>
            <a:rPr lang="en-US" sz="1400" kern="1200"/>
            <a:t>The best launch site for successful landings was identified as KSC LC-39A, and launches with a payload above 7,000kg were found to be less risky.</a:t>
          </a:r>
        </a:p>
      </dsp:txBody>
      <dsp:txXfrm>
        <a:off x="590090" y="638997"/>
        <a:ext cx="9011109" cy="510900"/>
      </dsp:txXfrm>
    </dsp:sp>
    <dsp:sp modelId="{DAEEC9DD-EE07-4687-8355-30B736547056}">
      <dsp:nvSpPr>
        <dsp:cNvPr id="0" name=""/>
        <dsp:cNvSpPr/>
      </dsp:nvSpPr>
      <dsp:spPr>
        <a:xfrm>
          <a:off x="0" y="1277623"/>
          <a:ext cx="9601200" cy="5109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8A7BB-787F-4317-9A65-A571A7240CA2}">
      <dsp:nvSpPr>
        <dsp:cNvPr id="0" name=""/>
        <dsp:cNvSpPr/>
      </dsp:nvSpPr>
      <dsp:spPr>
        <a:xfrm>
          <a:off x="154547" y="1392576"/>
          <a:ext cx="280995" cy="28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BDA475-7D38-4F5F-8D74-AA7662E0B650}">
      <dsp:nvSpPr>
        <dsp:cNvPr id="0" name=""/>
        <dsp:cNvSpPr/>
      </dsp:nvSpPr>
      <dsp:spPr>
        <a:xfrm>
          <a:off x="590090" y="1277623"/>
          <a:ext cx="9011109" cy="51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0" tIns="54070" rIns="54070" bIns="54070" numCol="1" spcCol="1270" anchor="ctr" anchorCtr="0">
          <a:noAutofit/>
        </a:bodyPr>
        <a:lstStyle/>
        <a:p>
          <a:pPr marL="0" lvl="0" indent="0" algn="l" defTabSz="622300">
            <a:lnSpc>
              <a:spcPct val="90000"/>
            </a:lnSpc>
            <a:spcBef>
              <a:spcPct val="0"/>
            </a:spcBef>
            <a:spcAft>
              <a:spcPct val="35000"/>
            </a:spcAft>
            <a:buNone/>
          </a:pPr>
          <a:r>
            <a:rPr lang="en-US" sz="1400" kern="1200"/>
            <a:t>The analysis revealed an improvement in successful landing outcomes over time, indicating the evolution and enhancement of SpaceX's processes and rockets.</a:t>
          </a:r>
        </a:p>
      </dsp:txBody>
      <dsp:txXfrm>
        <a:off x="590090" y="1277623"/>
        <a:ext cx="9011109" cy="510900"/>
      </dsp:txXfrm>
    </dsp:sp>
    <dsp:sp modelId="{9978E26D-4570-4CF5-B570-0FFB350C0E4B}">
      <dsp:nvSpPr>
        <dsp:cNvPr id="0" name=""/>
        <dsp:cNvSpPr/>
      </dsp:nvSpPr>
      <dsp:spPr>
        <a:xfrm>
          <a:off x="0" y="1916249"/>
          <a:ext cx="9601200" cy="5109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554A29-02F7-407F-9303-CF133B6497D9}">
      <dsp:nvSpPr>
        <dsp:cNvPr id="0" name=""/>
        <dsp:cNvSpPr/>
      </dsp:nvSpPr>
      <dsp:spPr>
        <a:xfrm>
          <a:off x="154547" y="2031202"/>
          <a:ext cx="280995" cy="28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C2A6DD-2540-43A3-8B3D-0D3615673108}">
      <dsp:nvSpPr>
        <dsp:cNvPr id="0" name=""/>
        <dsp:cNvSpPr/>
      </dsp:nvSpPr>
      <dsp:spPr>
        <a:xfrm>
          <a:off x="590090" y="1916249"/>
          <a:ext cx="9011109" cy="51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0" tIns="54070" rIns="54070" bIns="54070" numCol="1" spcCol="1270" anchor="ctr" anchorCtr="0">
          <a:noAutofit/>
        </a:bodyPr>
        <a:lstStyle/>
        <a:p>
          <a:pPr marL="0" lvl="0" indent="0" algn="l" defTabSz="622300">
            <a:lnSpc>
              <a:spcPct val="90000"/>
            </a:lnSpc>
            <a:spcBef>
              <a:spcPct val="0"/>
            </a:spcBef>
            <a:spcAft>
              <a:spcPct val="35000"/>
            </a:spcAft>
            <a:buNone/>
          </a:pPr>
          <a:r>
            <a:rPr lang="en-US" sz="1400" kern="1200"/>
            <a:t>The use of interactive visual analytics tools, Folium and Plotly Dash, enabled a detailed and engaging exploration of the data, uncovering key patterns and relationships.</a:t>
          </a:r>
        </a:p>
      </dsp:txBody>
      <dsp:txXfrm>
        <a:off x="590090" y="1916249"/>
        <a:ext cx="9011109" cy="510900"/>
      </dsp:txXfrm>
    </dsp:sp>
    <dsp:sp modelId="{0B1B1318-112C-4CF2-9BBF-F06B3902EB80}">
      <dsp:nvSpPr>
        <dsp:cNvPr id="0" name=""/>
        <dsp:cNvSpPr/>
      </dsp:nvSpPr>
      <dsp:spPr>
        <a:xfrm>
          <a:off x="0" y="2554875"/>
          <a:ext cx="9601200" cy="5109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DF315-5112-4C08-836D-E8244FBBB059}">
      <dsp:nvSpPr>
        <dsp:cNvPr id="0" name=""/>
        <dsp:cNvSpPr/>
      </dsp:nvSpPr>
      <dsp:spPr>
        <a:xfrm>
          <a:off x="154547" y="2669828"/>
          <a:ext cx="280995" cy="28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25E70C-35D6-4297-BDD2-6062173EAC57}">
      <dsp:nvSpPr>
        <dsp:cNvPr id="0" name=""/>
        <dsp:cNvSpPr/>
      </dsp:nvSpPr>
      <dsp:spPr>
        <a:xfrm>
          <a:off x="590090" y="2554875"/>
          <a:ext cx="9011109" cy="51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0" tIns="54070" rIns="54070" bIns="54070" numCol="1" spcCol="1270" anchor="ctr" anchorCtr="0">
          <a:noAutofit/>
        </a:bodyPr>
        <a:lstStyle/>
        <a:p>
          <a:pPr marL="0" lvl="0" indent="0" algn="l" defTabSz="622300">
            <a:lnSpc>
              <a:spcPct val="90000"/>
            </a:lnSpc>
            <a:spcBef>
              <a:spcPct val="0"/>
            </a:spcBef>
            <a:spcAft>
              <a:spcPct val="35000"/>
            </a:spcAft>
            <a:buNone/>
          </a:pPr>
          <a:r>
            <a:rPr lang="en-US" sz="1400" kern="1200"/>
            <a:t>While the machine learning models demonstrated high accuracy, there is room for further refinement and improvement, particularly in reducing the number of false positives.</a:t>
          </a:r>
        </a:p>
      </dsp:txBody>
      <dsp:txXfrm>
        <a:off x="590090" y="2554875"/>
        <a:ext cx="9011109" cy="510900"/>
      </dsp:txXfrm>
    </dsp:sp>
    <dsp:sp modelId="{E696D4D8-0CA1-4A0A-ABCE-1A5921F982FE}">
      <dsp:nvSpPr>
        <dsp:cNvPr id="0" name=""/>
        <dsp:cNvSpPr/>
      </dsp:nvSpPr>
      <dsp:spPr>
        <a:xfrm>
          <a:off x="0" y="3193501"/>
          <a:ext cx="9601200" cy="5109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F2DE0-E474-4270-9E56-EDD52A690563}">
      <dsp:nvSpPr>
        <dsp:cNvPr id="0" name=""/>
        <dsp:cNvSpPr/>
      </dsp:nvSpPr>
      <dsp:spPr>
        <a:xfrm>
          <a:off x="154547" y="3308454"/>
          <a:ext cx="280995" cy="28099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2E1922-5251-425D-B972-8292A7BD8BAA}">
      <dsp:nvSpPr>
        <dsp:cNvPr id="0" name=""/>
        <dsp:cNvSpPr/>
      </dsp:nvSpPr>
      <dsp:spPr>
        <a:xfrm>
          <a:off x="590090" y="3193501"/>
          <a:ext cx="9011109" cy="51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0" tIns="54070" rIns="54070" bIns="54070" numCol="1" spcCol="1270" anchor="ctr" anchorCtr="0">
          <a:noAutofit/>
        </a:bodyPr>
        <a:lstStyle/>
        <a:p>
          <a:pPr marL="0" lvl="0" indent="0" algn="l" defTabSz="622300">
            <a:lnSpc>
              <a:spcPct val="90000"/>
            </a:lnSpc>
            <a:spcBef>
              <a:spcPct val="0"/>
            </a:spcBef>
            <a:spcAft>
              <a:spcPct val="35000"/>
            </a:spcAft>
            <a:buNone/>
          </a:pPr>
          <a:r>
            <a:rPr lang="en-US" sz="1400" kern="1200"/>
            <a:t>The findings from this analysis can significantly inform SpaceX's launch strategy, potentially contributing to improved launch success rates and increased profits in the future.</a:t>
          </a:r>
        </a:p>
      </dsp:txBody>
      <dsp:txXfrm>
        <a:off x="590090" y="3193501"/>
        <a:ext cx="9011109" cy="510900"/>
      </dsp:txXfrm>
    </dsp:sp>
    <dsp:sp modelId="{2D03B102-405D-45AD-AA89-84E0757A0E38}">
      <dsp:nvSpPr>
        <dsp:cNvPr id="0" name=""/>
        <dsp:cNvSpPr/>
      </dsp:nvSpPr>
      <dsp:spPr>
        <a:xfrm>
          <a:off x="0" y="3832127"/>
          <a:ext cx="9601200" cy="5109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36079E-3293-4B4F-8F99-28D9C553EC09}">
      <dsp:nvSpPr>
        <dsp:cNvPr id="0" name=""/>
        <dsp:cNvSpPr/>
      </dsp:nvSpPr>
      <dsp:spPr>
        <a:xfrm>
          <a:off x="154547" y="3947080"/>
          <a:ext cx="280995" cy="28099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6A0E1-AEBD-492C-99A1-A9D5FE11D5AD}">
      <dsp:nvSpPr>
        <dsp:cNvPr id="0" name=""/>
        <dsp:cNvSpPr/>
      </dsp:nvSpPr>
      <dsp:spPr>
        <a:xfrm>
          <a:off x="590090" y="3832127"/>
          <a:ext cx="9011109" cy="51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070" tIns="54070" rIns="54070" bIns="54070" numCol="1" spcCol="1270" anchor="ctr" anchorCtr="0">
          <a:noAutofit/>
        </a:bodyPr>
        <a:lstStyle/>
        <a:p>
          <a:pPr marL="0" lvl="0" indent="0" algn="l" defTabSz="622300">
            <a:lnSpc>
              <a:spcPct val="90000"/>
            </a:lnSpc>
            <a:spcBef>
              <a:spcPct val="0"/>
            </a:spcBef>
            <a:spcAft>
              <a:spcPct val="35000"/>
            </a:spcAft>
            <a:buNone/>
          </a:pPr>
          <a:r>
            <a:rPr lang="en-US" sz="1400" kern="1200"/>
            <a:t>For future work, it is recommended to collect more data to further refine the machine learning models and improve prediction accuracy.</a:t>
          </a:r>
        </a:p>
      </dsp:txBody>
      <dsp:txXfrm>
        <a:off x="590090" y="3832127"/>
        <a:ext cx="9011109" cy="510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1976F-B1A2-4DE2-AE82-AB29B4FD5900}">
      <dsp:nvSpPr>
        <dsp:cNvPr id="0" name=""/>
        <dsp:cNvSpPr/>
      </dsp:nvSpPr>
      <dsp:spPr>
        <a:xfrm>
          <a:off x="0" y="1802"/>
          <a:ext cx="9601200" cy="9136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A0213E-D7BC-478E-AE79-84F42ECD379A}">
      <dsp:nvSpPr>
        <dsp:cNvPr id="0" name=""/>
        <dsp:cNvSpPr/>
      </dsp:nvSpPr>
      <dsp:spPr>
        <a:xfrm>
          <a:off x="276376" y="207371"/>
          <a:ext cx="502502" cy="5025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88FA0B-6F4D-4C5A-9CB4-80A87F422ED7}">
      <dsp:nvSpPr>
        <dsp:cNvPr id="0" name=""/>
        <dsp:cNvSpPr/>
      </dsp:nvSpPr>
      <dsp:spPr>
        <a:xfrm>
          <a:off x="1055255" y="1802"/>
          <a:ext cx="8545944" cy="913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694" tIns="96694" rIns="96694" bIns="96694" numCol="1" spcCol="1270" anchor="ctr" anchorCtr="0">
          <a:noAutofit/>
        </a:bodyPr>
        <a:lstStyle/>
        <a:p>
          <a:pPr marL="0" lvl="0" indent="0" algn="l" defTabSz="711200">
            <a:lnSpc>
              <a:spcPct val="90000"/>
            </a:lnSpc>
            <a:spcBef>
              <a:spcPct val="0"/>
            </a:spcBef>
            <a:spcAft>
              <a:spcPct val="35000"/>
            </a:spcAft>
            <a:buNone/>
          </a:pPr>
          <a:r>
            <a:rPr lang="en-US" sz="1600" kern="1200"/>
            <a:t>The use of Folium for creating interactive maps of launch sites and launch outcomes is an innovative approach to visualizing geographical data.</a:t>
          </a:r>
        </a:p>
      </dsp:txBody>
      <dsp:txXfrm>
        <a:off x="1055255" y="1802"/>
        <a:ext cx="8545944" cy="913640"/>
      </dsp:txXfrm>
    </dsp:sp>
    <dsp:sp modelId="{3E419DDF-5D29-4958-AA26-E4CCAAFDB7D7}">
      <dsp:nvSpPr>
        <dsp:cNvPr id="0" name=""/>
        <dsp:cNvSpPr/>
      </dsp:nvSpPr>
      <dsp:spPr>
        <a:xfrm>
          <a:off x="0" y="1143853"/>
          <a:ext cx="9601200" cy="9136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090D2C-9F8F-4C8F-B455-F0474BEF4665}">
      <dsp:nvSpPr>
        <dsp:cNvPr id="0" name=""/>
        <dsp:cNvSpPr/>
      </dsp:nvSpPr>
      <dsp:spPr>
        <a:xfrm>
          <a:off x="276376" y="1349423"/>
          <a:ext cx="502502" cy="5025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A04CFB-9B4B-4DA4-85CB-F97CC06F7DB6}">
      <dsp:nvSpPr>
        <dsp:cNvPr id="0" name=""/>
        <dsp:cNvSpPr/>
      </dsp:nvSpPr>
      <dsp:spPr>
        <a:xfrm>
          <a:off x="1055255" y="1143853"/>
          <a:ext cx="8545944" cy="913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694" tIns="96694" rIns="96694" bIns="96694" numCol="1" spcCol="1270" anchor="ctr" anchorCtr="0">
          <a:noAutofit/>
        </a:bodyPr>
        <a:lstStyle/>
        <a:p>
          <a:pPr marL="0" lvl="0" indent="0" algn="l" defTabSz="711200">
            <a:lnSpc>
              <a:spcPct val="90000"/>
            </a:lnSpc>
            <a:spcBef>
              <a:spcPct val="0"/>
            </a:spcBef>
            <a:spcAft>
              <a:spcPct val="35000"/>
            </a:spcAft>
            <a:buNone/>
          </a:pPr>
          <a:r>
            <a:rPr lang="en-US" sz="1600" kern="1200"/>
            <a:t>The use of Plotly Dash for building a dashboard for detailed launch records provides an interactive and user-friendly way to explore the data.</a:t>
          </a:r>
        </a:p>
      </dsp:txBody>
      <dsp:txXfrm>
        <a:off x="1055255" y="1143853"/>
        <a:ext cx="8545944" cy="913640"/>
      </dsp:txXfrm>
    </dsp:sp>
    <dsp:sp modelId="{77A1EA75-9392-41F8-AFEA-E7F11AA223B9}">
      <dsp:nvSpPr>
        <dsp:cNvPr id="0" name=""/>
        <dsp:cNvSpPr/>
      </dsp:nvSpPr>
      <dsp:spPr>
        <a:xfrm>
          <a:off x="0" y="2285905"/>
          <a:ext cx="9601200" cy="9136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34162-EE5A-4D00-B812-5B4C49A688B1}">
      <dsp:nvSpPr>
        <dsp:cNvPr id="0" name=""/>
        <dsp:cNvSpPr/>
      </dsp:nvSpPr>
      <dsp:spPr>
        <a:xfrm>
          <a:off x="276376" y="2491474"/>
          <a:ext cx="502502" cy="5025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25A468-6A65-42E9-804D-0D17A31421FC}">
      <dsp:nvSpPr>
        <dsp:cNvPr id="0" name=""/>
        <dsp:cNvSpPr/>
      </dsp:nvSpPr>
      <dsp:spPr>
        <a:xfrm>
          <a:off x="1055255" y="2285905"/>
          <a:ext cx="8545944" cy="913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694" tIns="96694" rIns="96694" bIns="96694" numCol="1" spcCol="1270" anchor="ctr" anchorCtr="0">
          <a:noAutofit/>
        </a:bodyPr>
        <a:lstStyle/>
        <a:p>
          <a:pPr marL="0" lvl="0" indent="0" algn="l" defTabSz="711200">
            <a:lnSpc>
              <a:spcPct val="90000"/>
            </a:lnSpc>
            <a:spcBef>
              <a:spcPct val="0"/>
            </a:spcBef>
            <a:spcAft>
              <a:spcPct val="35000"/>
            </a:spcAft>
            <a:buNone/>
          </a:pPr>
          <a:r>
            <a:rPr lang="en-US" sz="1600" kern="1200"/>
            <a:t>The application of various machine learning models for predicting launch outcomes is a novel use of predictive analytics in the context of space launches.</a:t>
          </a:r>
        </a:p>
      </dsp:txBody>
      <dsp:txXfrm>
        <a:off x="1055255" y="2285905"/>
        <a:ext cx="8545944" cy="913640"/>
      </dsp:txXfrm>
    </dsp:sp>
    <dsp:sp modelId="{FCDCEE52-7ED8-4FF5-A1ED-60C943C89AE9}">
      <dsp:nvSpPr>
        <dsp:cNvPr id="0" name=""/>
        <dsp:cNvSpPr/>
      </dsp:nvSpPr>
      <dsp:spPr>
        <a:xfrm>
          <a:off x="0" y="3427956"/>
          <a:ext cx="9601200" cy="9136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7CA108-0D95-431C-A95B-D03039A977FA}">
      <dsp:nvSpPr>
        <dsp:cNvPr id="0" name=""/>
        <dsp:cNvSpPr/>
      </dsp:nvSpPr>
      <dsp:spPr>
        <a:xfrm>
          <a:off x="276376" y="3633525"/>
          <a:ext cx="502502" cy="5025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17FE06-91C3-40D8-A169-794002EC777F}">
      <dsp:nvSpPr>
        <dsp:cNvPr id="0" name=""/>
        <dsp:cNvSpPr/>
      </dsp:nvSpPr>
      <dsp:spPr>
        <a:xfrm>
          <a:off x="1055255" y="3427956"/>
          <a:ext cx="8545944" cy="913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694" tIns="96694" rIns="96694" bIns="96694" numCol="1" spcCol="1270" anchor="ctr" anchorCtr="0">
          <a:noAutofit/>
        </a:bodyPr>
        <a:lstStyle/>
        <a:p>
          <a:pPr marL="0" lvl="0" indent="0" algn="l" defTabSz="711200">
            <a:lnSpc>
              <a:spcPct val="90000"/>
            </a:lnSpc>
            <a:spcBef>
              <a:spcPct val="0"/>
            </a:spcBef>
            <a:spcAft>
              <a:spcPct val="35000"/>
            </a:spcAft>
            <a:buNone/>
          </a:pPr>
          <a:r>
            <a:rPr lang="en-US" sz="1600" kern="1200"/>
            <a:t>The analysis revealed that launch site location has a significant influence on launch success rate, an insight that could have far-reaching implications for SpaceX's launch strategy.</a:t>
          </a:r>
        </a:p>
      </dsp:txBody>
      <dsp:txXfrm>
        <a:off x="1055255" y="3427956"/>
        <a:ext cx="8545944" cy="9136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D6A4CA2-3260-46D6-A5C3-380D3DDE8EC4}" type="datetime1">
              <a:rPr lang="en-GB" smtClean="0"/>
              <a:t>11/07/2023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A4F617-7A30-41D4-AB86-5D833C98E18B}" type="slidenum">
              <a:rPr lang="en-GB" smtClean="0"/>
              <a:t>‹#›</a:t>
            </a:fld>
            <a:endParaRPr lang="en-GB"/>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FE0F691-E75C-46F8-AA8B-E5DEC52388F3}" type="datetime1">
              <a:rPr lang="en-GB" noProof="0" smtClean="0"/>
              <a:t>11/07/2023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9A179D-2D27-49E2-B022-8EDDA2EFE682}" type="slidenum">
              <a:rPr lang="en-GB" noProof="0" smtClean="0"/>
              <a:t>‹#›</a:t>
            </a:fld>
            <a:endParaRPr lang="en-GB" noProof="0"/>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sz="1200" i="1">
                <a:latin typeface="Arial" pitchFamily="34" charset="0"/>
                <a:cs typeface="Arial" pitchFamily="34" charset="0"/>
              </a:rPr>
              <a:t>To change the image on this slide, select the picture and delete it. Then click the Pictures icon in the placeholder to insert your own image.</a:t>
            </a:r>
          </a:p>
          <a:p>
            <a:pPr rtl="0"/>
            <a:endParaRPr lang="en-GB"/>
          </a:p>
        </p:txBody>
      </p:sp>
      <p:sp>
        <p:nvSpPr>
          <p:cNvPr id="4" name="Slide Number Placeholder 3"/>
          <p:cNvSpPr>
            <a:spLocks noGrp="1"/>
          </p:cNvSpPr>
          <p:nvPr>
            <p:ph type="sldNum" sz="quarter" idx="10"/>
          </p:nvPr>
        </p:nvSpPr>
        <p:spPr/>
        <p:txBody>
          <a:bodyPr rtlCol="0"/>
          <a:lstStyle/>
          <a:p>
            <a:pPr rtl="0"/>
            <a:fld id="{1B9A179D-2D27-49E2-B022-8EDDA2EFE682}" type="slidenum">
              <a:rPr lang="en-GB" smtClean="0"/>
              <a:t>1</a:t>
            </a:fld>
            <a:endParaRPr lang="en-GB"/>
          </a:p>
        </p:txBody>
      </p:sp>
    </p:spTree>
    <p:extLst>
      <p:ext uri="{BB962C8B-B14F-4D97-AF65-F5344CB8AC3E}">
        <p14:creationId xmlns:p14="http://schemas.microsoft.com/office/powerpoint/2010/main" val="154242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10</a:t>
            </a:fld>
            <a:endParaRPr lang="en-GB"/>
          </a:p>
        </p:txBody>
      </p:sp>
    </p:spTree>
    <p:extLst>
      <p:ext uri="{BB962C8B-B14F-4D97-AF65-F5344CB8AC3E}">
        <p14:creationId xmlns:p14="http://schemas.microsoft.com/office/powerpoint/2010/main" val="1417390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11</a:t>
            </a:fld>
            <a:endParaRPr lang="en-GB"/>
          </a:p>
        </p:txBody>
      </p:sp>
    </p:spTree>
    <p:extLst>
      <p:ext uri="{BB962C8B-B14F-4D97-AF65-F5344CB8AC3E}">
        <p14:creationId xmlns:p14="http://schemas.microsoft.com/office/powerpoint/2010/main" val="16683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12</a:t>
            </a:fld>
            <a:endParaRPr lang="en-GB"/>
          </a:p>
        </p:txBody>
      </p:sp>
    </p:spTree>
    <p:extLst>
      <p:ext uri="{BB962C8B-B14F-4D97-AF65-F5344CB8AC3E}">
        <p14:creationId xmlns:p14="http://schemas.microsoft.com/office/powerpoint/2010/main" val="1514653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13</a:t>
            </a:fld>
            <a:endParaRPr lang="en-GB"/>
          </a:p>
        </p:txBody>
      </p:sp>
    </p:spTree>
    <p:extLst>
      <p:ext uri="{BB962C8B-B14F-4D97-AF65-F5344CB8AC3E}">
        <p14:creationId xmlns:p14="http://schemas.microsoft.com/office/powerpoint/2010/main" val="1207586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14</a:t>
            </a:fld>
            <a:endParaRPr lang="en-GB"/>
          </a:p>
        </p:txBody>
      </p:sp>
    </p:spTree>
    <p:extLst>
      <p:ext uri="{BB962C8B-B14F-4D97-AF65-F5344CB8AC3E}">
        <p14:creationId xmlns:p14="http://schemas.microsoft.com/office/powerpoint/2010/main" val="1963831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15</a:t>
            </a:fld>
            <a:endParaRPr lang="en-GB"/>
          </a:p>
        </p:txBody>
      </p:sp>
    </p:spTree>
    <p:extLst>
      <p:ext uri="{BB962C8B-B14F-4D97-AF65-F5344CB8AC3E}">
        <p14:creationId xmlns:p14="http://schemas.microsoft.com/office/powerpoint/2010/main" val="2804387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16</a:t>
            </a:fld>
            <a:endParaRPr lang="en-GB"/>
          </a:p>
        </p:txBody>
      </p:sp>
    </p:spTree>
    <p:extLst>
      <p:ext uri="{BB962C8B-B14F-4D97-AF65-F5344CB8AC3E}">
        <p14:creationId xmlns:p14="http://schemas.microsoft.com/office/powerpoint/2010/main" val="1283740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17</a:t>
            </a:fld>
            <a:endParaRPr lang="en-GB"/>
          </a:p>
        </p:txBody>
      </p:sp>
    </p:spTree>
    <p:extLst>
      <p:ext uri="{BB962C8B-B14F-4D97-AF65-F5344CB8AC3E}">
        <p14:creationId xmlns:p14="http://schemas.microsoft.com/office/powerpoint/2010/main" val="1683392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18</a:t>
            </a:fld>
            <a:endParaRPr lang="en-GB"/>
          </a:p>
        </p:txBody>
      </p:sp>
    </p:spTree>
    <p:extLst>
      <p:ext uri="{BB962C8B-B14F-4D97-AF65-F5344CB8AC3E}">
        <p14:creationId xmlns:p14="http://schemas.microsoft.com/office/powerpoint/2010/main" val="3757444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19</a:t>
            </a:fld>
            <a:endParaRPr lang="en-GB"/>
          </a:p>
        </p:txBody>
      </p:sp>
    </p:spTree>
    <p:extLst>
      <p:ext uri="{BB962C8B-B14F-4D97-AF65-F5344CB8AC3E}">
        <p14:creationId xmlns:p14="http://schemas.microsoft.com/office/powerpoint/2010/main" val="397500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2</a:t>
            </a:fld>
            <a:endParaRPr lang="en-GB"/>
          </a:p>
        </p:txBody>
      </p:sp>
    </p:spTree>
    <p:extLst>
      <p:ext uri="{BB962C8B-B14F-4D97-AF65-F5344CB8AC3E}">
        <p14:creationId xmlns:p14="http://schemas.microsoft.com/office/powerpoint/2010/main" val="3101359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20</a:t>
            </a:fld>
            <a:endParaRPr lang="en-GB"/>
          </a:p>
        </p:txBody>
      </p:sp>
    </p:spTree>
    <p:extLst>
      <p:ext uri="{BB962C8B-B14F-4D97-AF65-F5344CB8AC3E}">
        <p14:creationId xmlns:p14="http://schemas.microsoft.com/office/powerpoint/2010/main" val="3421595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21</a:t>
            </a:fld>
            <a:endParaRPr lang="en-GB"/>
          </a:p>
        </p:txBody>
      </p:sp>
    </p:spTree>
    <p:extLst>
      <p:ext uri="{BB962C8B-B14F-4D97-AF65-F5344CB8AC3E}">
        <p14:creationId xmlns:p14="http://schemas.microsoft.com/office/powerpoint/2010/main" val="2466195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22</a:t>
            </a:fld>
            <a:endParaRPr lang="en-GB"/>
          </a:p>
        </p:txBody>
      </p:sp>
    </p:spTree>
    <p:extLst>
      <p:ext uri="{BB962C8B-B14F-4D97-AF65-F5344CB8AC3E}">
        <p14:creationId xmlns:p14="http://schemas.microsoft.com/office/powerpoint/2010/main" val="1023247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23</a:t>
            </a:fld>
            <a:endParaRPr lang="en-GB"/>
          </a:p>
        </p:txBody>
      </p:sp>
    </p:spTree>
    <p:extLst>
      <p:ext uri="{BB962C8B-B14F-4D97-AF65-F5344CB8AC3E}">
        <p14:creationId xmlns:p14="http://schemas.microsoft.com/office/powerpoint/2010/main" val="727298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24</a:t>
            </a:fld>
            <a:endParaRPr lang="en-GB"/>
          </a:p>
        </p:txBody>
      </p:sp>
    </p:spTree>
    <p:extLst>
      <p:ext uri="{BB962C8B-B14F-4D97-AF65-F5344CB8AC3E}">
        <p14:creationId xmlns:p14="http://schemas.microsoft.com/office/powerpoint/2010/main" val="1904654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25</a:t>
            </a:fld>
            <a:endParaRPr lang="en-GB"/>
          </a:p>
        </p:txBody>
      </p:sp>
    </p:spTree>
    <p:extLst>
      <p:ext uri="{BB962C8B-B14F-4D97-AF65-F5344CB8AC3E}">
        <p14:creationId xmlns:p14="http://schemas.microsoft.com/office/powerpoint/2010/main" val="1772677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26</a:t>
            </a:fld>
            <a:endParaRPr lang="en-GB"/>
          </a:p>
        </p:txBody>
      </p:sp>
    </p:spTree>
    <p:extLst>
      <p:ext uri="{BB962C8B-B14F-4D97-AF65-F5344CB8AC3E}">
        <p14:creationId xmlns:p14="http://schemas.microsoft.com/office/powerpoint/2010/main" val="2013248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27</a:t>
            </a:fld>
            <a:endParaRPr lang="en-GB"/>
          </a:p>
        </p:txBody>
      </p:sp>
    </p:spTree>
    <p:extLst>
      <p:ext uri="{BB962C8B-B14F-4D97-AF65-F5344CB8AC3E}">
        <p14:creationId xmlns:p14="http://schemas.microsoft.com/office/powerpoint/2010/main" val="280200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28</a:t>
            </a:fld>
            <a:endParaRPr lang="en-GB"/>
          </a:p>
        </p:txBody>
      </p:sp>
    </p:spTree>
    <p:extLst>
      <p:ext uri="{BB962C8B-B14F-4D97-AF65-F5344CB8AC3E}">
        <p14:creationId xmlns:p14="http://schemas.microsoft.com/office/powerpoint/2010/main" val="1052166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29</a:t>
            </a:fld>
            <a:endParaRPr lang="en-GB"/>
          </a:p>
        </p:txBody>
      </p:sp>
    </p:spTree>
    <p:extLst>
      <p:ext uri="{BB962C8B-B14F-4D97-AF65-F5344CB8AC3E}">
        <p14:creationId xmlns:p14="http://schemas.microsoft.com/office/powerpoint/2010/main" val="1316640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3</a:t>
            </a:fld>
            <a:endParaRPr lang="en-GB"/>
          </a:p>
        </p:txBody>
      </p:sp>
    </p:spTree>
    <p:extLst>
      <p:ext uri="{BB962C8B-B14F-4D97-AF65-F5344CB8AC3E}">
        <p14:creationId xmlns:p14="http://schemas.microsoft.com/office/powerpoint/2010/main" val="1130896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30</a:t>
            </a:fld>
            <a:endParaRPr lang="en-GB"/>
          </a:p>
        </p:txBody>
      </p:sp>
    </p:spTree>
    <p:extLst>
      <p:ext uri="{BB962C8B-B14F-4D97-AF65-F5344CB8AC3E}">
        <p14:creationId xmlns:p14="http://schemas.microsoft.com/office/powerpoint/2010/main" val="1151222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31</a:t>
            </a:fld>
            <a:endParaRPr lang="en-GB"/>
          </a:p>
        </p:txBody>
      </p:sp>
    </p:spTree>
    <p:extLst>
      <p:ext uri="{BB962C8B-B14F-4D97-AF65-F5344CB8AC3E}">
        <p14:creationId xmlns:p14="http://schemas.microsoft.com/office/powerpoint/2010/main" val="2376988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32</a:t>
            </a:fld>
            <a:endParaRPr lang="en-GB"/>
          </a:p>
        </p:txBody>
      </p:sp>
    </p:spTree>
    <p:extLst>
      <p:ext uri="{BB962C8B-B14F-4D97-AF65-F5344CB8AC3E}">
        <p14:creationId xmlns:p14="http://schemas.microsoft.com/office/powerpoint/2010/main" val="3310245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33</a:t>
            </a:fld>
            <a:endParaRPr lang="en-GB"/>
          </a:p>
        </p:txBody>
      </p:sp>
    </p:spTree>
    <p:extLst>
      <p:ext uri="{BB962C8B-B14F-4D97-AF65-F5344CB8AC3E}">
        <p14:creationId xmlns:p14="http://schemas.microsoft.com/office/powerpoint/2010/main" val="2442104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34</a:t>
            </a:fld>
            <a:endParaRPr lang="en-GB"/>
          </a:p>
        </p:txBody>
      </p:sp>
    </p:spTree>
    <p:extLst>
      <p:ext uri="{BB962C8B-B14F-4D97-AF65-F5344CB8AC3E}">
        <p14:creationId xmlns:p14="http://schemas.microsoft.com/office/powerpoint/2010/main" val="1750554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35</a:t>
            </a:fld>
            <a:endParaRPr lang="en-GB"/>
          </a:p>
        </p:txBody>
      </p:sp>
    </p:spTree>
    <p:extLst>
      <p:ext uri="{BB962C8B-B14F-4D97-AF65-F5344CB8AC3E}">
        <p14:creationId xmlns:p14="http://schemas.microsoft.com/office/powerpoint/2010/main" val="1128119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36</a:t>
            </a:fld>
            <a:endParaRPr lang="en-GB"/>
          </a:p>
        </p:txBody>
      </p:sp>
    </p:spTree>
    <p:extLst>
      <p:ext uri="{BB962C8B-B14F-4D97-AF65-F5344CB8AC3E}">
        <p14:creationId xmlns:p14="http://schemas.microsoft.com/office/powerpoint/2010/main" val="2708127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37</a:t>
            </a:fld>
            <a:endParaRPr lang="en-GB"/>
          </a:p>
        </p:txBody>
      </p:sp>
    </p:spTree>
    <p:extLst>
      <p:ext uri="{BB962C8B-B14F-4D97-AF65-F5344CB8AC3E}">
        <p14:creationId xmlns:p14="http://schemas.microsoft.com/office/powerpoint/2010/main" val="634489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4</a:t>
            </a:fld>
            <a:endParaRPr lang="en-GB"/>
          </a:p>
        </p:txBody>
      </p:sp>
    </p:spTree>
    <p:extLst>
      <p:ext uri="{BB962C8B-B14F-4D97-AF65-F5344CB8AC3E}">
        <p14:creationId xmlns:p14="http://schemas.microsoft.com/office/powerpoint/2010/main" val="153804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5</a:t>
            </a:fld>
            <a:endParaRPr lang="en-GB"/>
          </a:p>
        </p:txBody>
      </p:sp>
    </p:spTree>
    <p:extLst>
      <p:ext uri="{BB962C8B-B14F-4D97-AF65-F5344CB8AC3E}">
        <p14:creationId xmlns:p14="http://schemas.microsoft.com/office/powerpoint/2010/main" val="43444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6</a:t>
            </a:fld>
            <a:endParaRPr lang="en-GB"/>
          </a:p>
        </p:txBody>
      </p:sp>
    </p:spTree>
    <p:extLst>
      <p:ext uri="{BB962C8B-B14F-4D97-AF65-F5344CB8AC3E}">
        <p14:creationId xmlns:p14="http://schemas.microsoft.com/office/powerpoint/2010/main" val="2093685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7</a:t>
            </a:fld>
            <a:endParaRPr lang="en-GB"/>
          </a:p>
        </p:txBody>
      </p:sp>
    </p:spTree>
    <p:extLst>
      <p:ext uri="{BB962C8B-B14F-4D97-AF65-F5344CB8AC3E}">
        <p14:creationId xmlns:p14="http://schemas.microsoft.com/office/powerpoint/2010/main" val="915276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8</a:t>
            </a:fld>
            <a:endParaRPr lang="en-GB"/>
          </a:p>
        </p:txBody>
      </p:sp>
    </p:spTree>
    <p:extLst>
      <p:ext uri="{BB962C8B-B14F-4D97-AF65-F5344CB8AC3E}">
        <p14:creationId xmlns:p14="http://schemas.microsoft.com/office/powerpoint/2010/main" val="758805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rtl="0"/>
            <a:fld id="{1B9A179D-2D27-49E2-B022-8EDDA2EFE682}" type="slidenum">
              <a:rPr lang="en-GB" smtClean="0"/>
              <a:t>9</a:t>
            </a:fld>
            <a:endParaRPr lang="en-GB"/>
          </a:p>
        </p:txBody>
      </p:sp>
    </p:spTree>
    <p:extLst>
      <p:ext uri="{BB962C8B-B14F-4D97-AF65-F5344CB8AC3E}">
        <p14:creationId xmlns:p14="http://schemas.microsoft.com/office/powerpoint/2010/main" val="398600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noAutofit/>
          </a:bodyPr>
          <a:lstStyle/>
          <a:p>
            <a:pPr rtl="0"/>
            <a:endParaRPr lang="en-GB" sz="1800" noProof="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rtlCol="0" anchor="t" anchorCtr="0" compatLnSpc="1">
            <a:prstTxWarp prst="textNoShape">
              <a:avLst/>
            </a:prstTxWarp>
          </a:bodyPr>
          <a:lstStyle/>
          <a:p>
            <a:pPr lvl="0" rtl="0"/>
            <a:endParaRPr lang="en-GB" sz="1800" noProof="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en-GB" sz="1800" noProof="0"/>
          </a:p>
        </p:txBody>
      </p:sp>
      <p:sp>
        <p:nvSpPr>
          <p:cNvPr id="2" name="Title 1"/>
          <p:cNvSpPr>
            <a:spLocks noGrp="1"/>
          </p:cNvSpPr>
          <p:nvPr>
            <p:ph type="ctrTitle"/>
          </p:nvPr>
        </p:nvSpPr>
        <p:spPr>
          <a:xfrm>
            <a:off x="1295400" y="1873584"/>
            <a:ext cx="6400800" cy="2560320"/>
          </a:xfrm>
        </p:spPr>
        <p:txBody>
          <a:bodyPr rtlCol="0" anchor="b">
            <a:normAutofit/>
          </a:bodyPr>
          <a:lstStyle>
            <a:lvl1pPr algn="l">
              <a:defRPr sz="4000">
                <a:solidFill>
                  <a:schemeClr val="tx1"/>
                </a:solidFill>
              </a:defRPr>
            </a:lvl1pPr>
          </a:lstStyle>
          <a:p>
            <a:pPr rtl="0"/>
            <a:r>
              <a:rPr lang="en-GB" noProof="0"/>
              <a:t>Click to edit Master title style</a:t>
            </a:r>
          </a:p>
        </p:txBody>
      </p:sp>
      <p:sp>
        <p:nvSpPr>
          <p:cNvPr id="3" name="Subtitle 2"/>
          <p:cNvSpPr>
            <a:spLocks noGrp="1"/>
          </p:cNvSpPr>
          <p:nvPr>
            <p:ph type="subTitle" idx="1"/>
          </p:nvPr>
        </p:nvSpPr>
        <p:spPr>
          <a:xfrm>
            <a:off x="1295400" y="4572000"/>
            <a:ext cx="6400800" cy="1600200"/>
          </a:xfrm>
        </p:spPr>
        <p:txBody>
          <a:bodyPr rtlCol="0"/>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rtlCol="0" anchor="b"/>
          <a:lstStyle>
            <a:lvl1pPr>
              <a:defRPr sz="3200"/>
            </a:lvl1pPr>
          </a:lstStyle>
          <a:p>
            <a:pPr rtl="0"/>
            <a:r>
              <a:rPr lang="en-GB" noProof="0"/>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724400" y="1828801"/>
            <a:ext cx="6172200" cy="4343400"/>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p:cNvSpPr>
            <a:spLocks noGrp="1"/>
          </p:cNvSpPr>
          <p:nvPr>
            <p:ph type="body" sz="half" idx="2" hasCustomPrompt="1"/>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6" name="Footer Placeholder 5"/>
          <p:cNvSpPr>
            <a:spLocks noGrp="1"/>
          </p:cNvSpPr>
          <p:nvPr>
            <p:ph type="ftr" sz="quarter" idx="11"/>
          </p:nvPr>
        </p:nvSpPr>
        <p:spPr/>
        <p:txBody>
          <a:bodyPr rtlCol="0"/>
          <a:lstStyle/>
          <a:p>
            <a:pPr rtl="0"/>
            <a:r>
              <a:rPr lang="en-GB" noProof="0"/>
              <a:t>Add a footer</a:t>
            </a:r>
          </a:p>
        </p:txBody>
      </p:sp>
      <p:sp>
        <p:nvSpPr>
          <p:cNvPr id="5" name="Date Placeholder 4"/>
          <p:cNvSpPr>
            <a:spLocks noGrp="1"/>
          </p:cNvSpPr>
          <p:nvPr>
            <p:ph type="dt" sz="half" idx="10"/>
          </p:nvPr>
        </p:nvSpPr>
        <p:spPr/>
        <p:txBody>
          <a:bodyPr rtlCol="0"/>
          <a:lstStyle/>
          <a:p>
            <a:pPr rtl="0"/>
            <a:fld id="{6E8559E7-2451-4FAD-98B8-09E61384D8F7}" type="datetime1">
              <a:rPr lang="en-GB" noProof="0" smtClean="0"/>
              <a:t>11/07/2023</a:t>
            </a:fld>
            <a:endParaRPr lang="en-GB" noProof="0"/>
          </a:p>
        </p:txBody>
      </p:sp>
      <p:sp>
        <p:nvSpPr>
          <p:cNvPr id="7" name="Slide Number Placeholder 6"/>
          <p:cNvSpPr>
            <a:spLocks noGrp="1"/>
          </p:cNvSpPr>
          <p:nvPr>
            <p:ph type="sldNum" sz="quarter" idx="12"/>
          </p:nvPr>
        </p:nvSpPr>
        <p:spPr/>
        <p:txBody>
          <a:bodyPr rtlCol="0"/>
          <a:lstStyle/>
          <a:p>
            <a:pPr rtl="0"/>
            <a:fld id="{A7F8E3F6-DE14-48B2-B2BC-6FABA9630FB8}" type="slidenum">
              <a:rPr lang="en-GB" noProof="0" smtClean="0"/>
              <a:t>‹#›</a:t>
            </a:fld>
            <a:endParaRPr lang="en-GB" noProof="0"/>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800" noProof="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800" noProof="0"/>
          </a:p>
        </p:txBody>
      </p:sp>
      <p:sp>
        <p:nvSpPr>
          <p:cNvPr id="2" name="Title 1"/>
          <p:cNvSpPr>
            <a:spLocks noGrp="1"/>
          </p:cNvSpPr>
          <p:nvPr>
            <p:ph type="title"/>
          </p:nvPr>
        </p:nvSpPr>
        <p:spPr>
          <a:xfrm>
            <a:off x="1295400" y="255134"/>
            <a:ext cx="9601200" cy="1036850"/>
          </a:xfrm>
        </p:spPr>
        <p:txBody>
          <a:bodyPr rtlCol="0" anchor="b"/>
          <a:lstStyle>
            <a:lvl1pPr>
              <a:defRPr sz="3200"/>
            </a:lvl1pPr>
          </a:lstStyle>
          <a:p>
            <a:pPr rtl="0"/>
            <a:r>
              <a:rPr lang="en-GB" noProof="0"/>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1298448"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p:cNvSpPr>
            <a:spLocks noGrp="1"/>
          </p:cNvSpPr>
          <p:nvPr>
            <p:ph type="body" sz="half" idx="2" hasCustomPrompt="1"/>
          </p:nvPr>
        </p:nvSpPr>
        <p:spPr bwMode="invGray">
          <a:xfrm>
            <a:off x="1371273"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8" name="Picture Placeholder 2" descr="An empty placeholder to add an image. Click on the placeholder and select the image that you wish to add"/>
          <p:cNvSpPr>
            <a:spLocks noGrp="1"/>
          </p:cNvSpPr>
          <p:nvPr>
            <p:ph type="pic" idx="13"/>
          </p:nvPr>
        </p:nvSpPr>
        <p:spPr>
          <a:xfrm>
            <a:off x="6324600"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13" name="Text Placeholder 3"/>
          <p:cNvSpPr>
            <a:spLocks noGrp="1"/>
          </p:cNvSpPr>
          <p:nvPr>
            <p:ph type="body" sz="half" idx="14" hasCustomPrompt="1"/>
          </p:nvPr>
        </p:nvSpPr>
        <p:spPr bwMode="invGray">
          <a:xfrm>
            <a:off x="6412954"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6" name="Footer Placeholder 5"/>
          <p:cNvSpPr>
            <a:spLocks noGrp="1"/>
          </p:cNvSpPr>
          <p:nvPr>
            <p:ph type="ftr" sz="quarter" idx="11"/>
          </p:nvPr>
        </p:nvSpPr>
        <p:spPr/>
        <p:txBody>
          <a:bodyPr rtlCol="0"/>
          <a:lstStyle/>
          <a:p>
            <a:pPr rtl="0"/>
            <a:r>
              <a:rPr lang="en-GB" noProof="0"/>
              <a:t>Add a footer</a:t>
            </a:r>
          </a:p>
        </p:txBody>
      </p:sp>
      <p:sp>
        <p:nvSpPr>
          <p:cNvPr id="5" name="Date Placeholder 4"/>
          <p:cNvSpPr>
            <a:spLocks noGrp="1"/>
          </p:cNvSpPr>
          <p:nvPr>
            <p:ph type="dt" sz="half" idx="10"/>
          </p:nvPr>
        </p:nvSpPr>
        <p:spPr/>
        <p:txBody>
          <a:bodyPr rtlCol="0"/>
          <a:lstStyle/>
          <a:p>
            <a:pPr rtl="0"/>
            <a:fld id="{44CDAAAC-E529-469E-AEE8-FF796174361D}" type="datetime1">
              <a:rPr lang="en-GB" noProof="0" smtClean="0"/>
              <a:t>11/07/2023</a:t>
            </a:fld>
            <a:endParaRPr lang="en-GB" noProof="0"/>
          </a:p>
        </p:txBody>
      </p:sp>
      <p:sp>
        <p:nvSpPr>
          <p:cNvPr id="7" name="Slide Number Placeholder 6"/>
          <p:cNvSpPr>
            <a:spLocks noGrp="1"/>
          </p:cNvSpPr>
          <p:nvPr>
            <p:ph type="sldNum" sz="quarter" idx="12"/>
          </p:nvPr>
        </p:nvSpPr>
        <p:spPr/>
        <p:txBody>
          <a:bodyPr rtlCol="0"/>
          <a:lstStyle/>
          <a:p>
            <a:pPr rtl="0"/>
            <a:fld id="{A7F8E3F6-DE14-48B2-B2BC-6FABA9630FB8}" type="slidenum">
              <a:rPr lang="en-GB" noProof="0" smtClean="0"/>
              <a:t>‹#›</a:t>
            </a:fld>
            <a:endParaRPr lang="en-GB" noProof="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Vertical Text Placeholder 2"/>
          <p:cNvSpPr>
            <a:spLocks noGrp="1"/>
          </p:cNvSpPr>
          <p:nvPr>
            <p:ph type="body" orient="vert" idx="1" hasCustomPrompt="1"/>
          </p:nvPr>
        </p:nvSpPr>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p:cNvSpPr>
            <a:spLocks noGrp="1"/>
          </p:cNvSpPr>
          <p:nvPr>
            <p:ph type="ftr" sz="quarter" idx="11"/>
          </p:nvPr>
        </p:nvSpPr>
        <p:spPr/>
        <p:txBody>
          <a:bodyPr rtlCol="0"/>
          <a:lstStyle/>
          <a:p>
            <a:pPr rtl="0"/>
            <a:r>
              <a:rPr lang="en-GB" noProof="0"/>
              <a:t>Add a footer</a:t>
            </a:r>
          </a:p>
        </p:txBody>
      </p:sp>
      <p:sp>
        <p:nvSpPr>
          <p:cNvPr id="4" name="Date Placeholder 3"/>
          <p:cNvSpPr>
            <a:spLocks noGrp="1"/>
          </p:cNvSpPr>
          <p:nvPr>
            <p:ph type="dt" sz="half" idx="10"/>
          </p:nvPr>
        </p:nvSpPr>
        <p:spPr/>
        <p:txBody>
          <a:bodyPr rtlCol="0"/>
          <a:lstStyle/>
          <a:p>
            <a:pPr rtl="0"/>
            <a:fld id="{775BDA77-E4F0-41E8-88B3-2CD939B97E02}" type="datetime1">
              <a:rPr lang="en-GB" noProof="0" smtClean="0"/>
              <a:t>11/07/2023</a:t>
            </a:fld>
            <a:endParaRPr lang="en-GB" noProof="0"/>
          </a:p>
        </p:txBody>
      </p:sp>
      <p:sp>
        <p:nvSpPr>
          <p:cNvPr id="6" name="Slide Number Placeholder 5"/>
          <p:cNvSpPr>
            <a:spLocks noGrp="1"/>
          </p:cNvSpPr>
          <p:nvPr>
            <p:ph type="sldNum" sz="quarter" idx="12"/>
          </p:nvPr>
        </p:nvSpPr>
        <p:spPr/>
        <p:txBody>
          <a:bodyPr rtlCol="0"/>
          <a:lstStyle/>
          <a:p>
            <a:pPr rtl="0"/>
            <a:fld id="{A7F8E3F6-DE14-48B2-B2BC-6FABA9630FB8}" type="slidenum">
              <a:rPr lang="en-GB" noProof="0" smtClean="0"/>
              <a:t>‹#›</a:t>
            </a:fld>
            <a:endParaRPr lang="en-GB" noProof="0"/>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Vertical Title 1"/>
          <p:cNvSpPr>
            <a:spLocks noGrp="1"/>
          </p:cNvSpPr>
          <p:nvPr>
            <p:ph type="title" orient="vert"/>
          </p:nvPr>
        </p:nvSpPr>
        <p:spPr>
          <a:xfrm>
            <a:off x="9871318" y="685800"/>
            <a:ext cx="1033272" cy="5486400"/>
          </a:xfrm>
        </p:spPr>
        <p:txBody>
          <a:bodyPr vert="eaVert" rtlCol="0"/>
          <a:lstStyle/>
          <a:p>
            <a:pPr rtl="0"/>
            <a:r>
              <a:rPr lang="en-GB" noProof="0"/>
              <a:t>Click to edit Master title style</a:t>
            </a:r>
          </a:p>
        </p:txBody>
      </p:sp>
      <p:sp>
        <p:nvSpPr>
          <p:cNvPr id="3" name="Vertical Text Placeholder 2"/>
          <p:cNvSpPr>
            <a:spLocks noGrp="1"/>
          </p:cNvSpPr>
          <p:nvPr>
            <p:ph type="body" orient="vert" idx="1" hasCustomPrompt="1"/>
          </p:nvPr>
        </p:nvSpPr>
        <p:spPr>
          <a:xfrm>
            <a:off x="1295400" y="685800"/>
            <a:ext cx="7976754" cy="5486400"/>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p:cNvSpPr>
            <a:spLocks noGrp="1"/>
          </p:cNvSpPr>
          <p:nvPr>
            <p:ph type="ftr" sz="quarter" idx="11"/>
          </p:nvPr>
        </p:nvSpPr>
        <p:spPr/>
        <p:txBody>
          <a:bodyPr rtlCol="0"/>
          <a:lstStyle/>
          <a:p>
            <a:pPr rtl="0"/>
            <a:r>
              <a:rPr lang="en-GB" noProof="0"/>
              <a:t>Add a footer</a:t>
            </a:r>
          </a:p>
        </p:txBody>
      </p:sp>
      <p:sp>
        <p:nvSpPr>
          <p:cNvPr id="4" name="Date Placeholder 3"/>
          <p:cNvSpPr>
            <a:spLocks noGrp="1"/>
          </p:cNvSpPr>
          <p:nvPr>
            <p:ph type="dt" sz="half" idx="10"/>
          </p:nvPr>
        </p:nvSpPr>
        <p:spPr/>
        <p:txBody>
          <a:bodyPr rtlCol="0"/>
          <a:lstStyle/>
          <a:p>
            <a:pPr rtl="0"/>
            <a:fld id="{0E4A7C0C-A6DD-48C0-9091-409273A8C2E1}" type="datetime1">
              <a:rPr lang="en-GB" noProof="0" smtClean="0"/>
              <a:t>11/07/2023</a:t>
            </a:fld>
            <a:endParaRPr lang="en-GB" noProof="0"/>
          </a:p>
        </p:txBody>
      </p:sp>
      <p:sp>
        <p:nvSpPr>
          <p:cNvPr id="6" name="Slide Number Placeholder 5"/>
          <p:cNvSpPr>
            <a:spLocks noGrp="1"/>
          </p:cNvSpPr>
          <p:nvPr>
            <p:ph type="sldNum" sz="quarter" idx="12"/>
          </p:nvPr>
        </p:nvSpPr>
        <p:spPr/>
        <p:txBody>
          <a:bodyPr rtlCol="0"/>
          <a:lstStyle>
            <a:lvl1pPr>
              <a:defRPr>
                <a:solidFill>
                  <a:schemeClr val="bg1"/>
                </a:solidFill>
              </a:defRPr>
            </a:lvl1pPr>
          </a:lstStyle>
          <a:p>
            <a:pPr rtl="0"/>
            <a:fld id="{A7F8E3F6-DE14-48B2-B2BC-6FABA9630FB8}" type="slidenum">
              <a:rPr lang="en-GB" noProof="0" smtClean="0"/>
              <a:pPr/>
              <a:t>‹#›</a:t>
            </a:fld>
            <a:endParaRPr lang="en-GB" noProof="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idx="1" hasCustomPrompt="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p:cNvSpPr>
            <a:spLocks noGrp="1"/>
          </p:cNvSpPr>
          <p:nvPr>
            <p:ph type="ftr" sz="quarter" idx="11"/>
          </p:nvPr>
        </p:nvSpPr>
        <p:spPr/>
        <p:txBody>
          <a:bodyPr rtlCol="0"/>
          <a:lstStyle/>
          <a:p>
            <a:pPr rtl="0"/>
            <a:r>
              <a:rPr lang="en-GB" noProof="0"/>
              <a:t>Add a footer</a:t>
            </a:r>
          </a:p>
        </p:txBody>
      </p:sp>
      <p:sp>
        <p:nvSpPr>
          <p:cNvPr id="4" name="Date Placeholder 3"/>
          <p:cNvSpPr>
            <a:spLocks noGrp="1"/>
          </p:cNvSpPr>
          <p:nvPr>
            <p:ph type="dt" sz="half" idx="10"/>
          </p:nvPr>
        </p:nvSpPr>
        <p:spPr/>
        <p:txBody>
          <a:bodyPr rtlCol="0"/>
          <a:lstStyle/>
          <a:p>
            <a:pPr rtl="0"/>
            <a:fld id="{F00C52A6-1BE0-4CB6-B094-884DC3D82AD2}" type="datetime1">
              <a:rPr lang="en-GB" noProof="0" smtClean="0"/>
              <a:t>11/07/2023</a:t>
            </a:fld>
            <a:endParaRPr lang="en-GB" noProof="0"/>
          </a:p>
        </p:txBody>
      </p:sp>
      <p:sp>
        <p:nvSpPr>
          <p:cNvPr id="6" name="Slide Number Placeholder 5"/>
          <p:cNvSpPr>
            <a:spLocks noGrp="1"/>
          </p:cNvSpPr>
          <p:nvPr>
            <p:ph type="sldNum" sz="quarter" idx="12"/>
          </p:nvPr>
        </p:nvSpPr>
        <p:spPr/>
        <p:txBody>
          <a:bodyPr rtlCol="0"/>
          <a:lstStyle/>
          <a:p>
            <a:pPr rtl="0"/>
            <a:fld id="{A7F8E3F6-DE14-48B2-B2BC-6FABA9630FB8}" type="slidenum">
              <a:rPr lang="en-GB" noProof="0" smtClean="0"/>
              <a:t>‹#›</a:t>
            </a:fld>
            <a:endParaRPr lang="en-GB" noProof="0"/>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en-GB" sz="1800" noProof="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en-GB" sz="1800" noProof="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en-GB" sz="1800" noProof="0"/>
          </a:p>
        </p:txBody>
      </p:sp>
      <p:sp>
        <p:nvSpPr>
          <p:cNvPr id="2" name="Title 1"/>
          <p:cNvSpPr>
            <a:spLocks noGrp="1"/>
          </p:cNvSpPr>
          <p:nvPr>
            <p:ph type="ctrTitle"/>
          </p:nvPr>
        </p:nvSpPr>
        <p:spPr>
          <a:xfrm>
            <a:off x="1295401" y="1873584"/>
            <a:ext cx="5120640" cy="2560320"/>
          </a:xfrm>
        </p:spPr>
        <p:txBody>
          <a:bodyPr rtlCol="0" anchor="b">
            <a:normAutofit/>
          </a:bodyPr>
          <a:lstStyle>
            <a:lvl1pPr algn="l">
              <a:defRPr sz="4000">
                <a:solidFill>
                  <a:schemeClr val="tx1"/>
                </a:solidFill>
              </a:defRPr>
            </a:lvl1pPr>
          </a:lstStyle>
          <a:p>
            <a:pPr rtl="0"/>
            <a:r>
              <a:rPr lang="en-GB" noProof="0"/>
              <a:t>Click to edit Master title style</a:t>
            </a:r>
          </a:p>
        </p:txBody>
      </p:sp>
      <p:sp>
        <p:nvSpPr>
          <p:cNvPr id="15" name="Picture Placeholder 14" descr="An empty placeholder to add an image. Click on the placeholder and select the image that you wish to add"/>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rtlCol="0">
            <a:noAutofit/>
          </a:bodyPr>
          <a:lstStyle>
            <a:lvl1pPr marL="0" indent="0" algn="ctr">
              <a:buNone/>
              <a:defRPr sz="2800">
                <a:solidFill>
                  <a:schemeClr val="bg1"/>
                </a:solidFill>
              </a:defRPr>
            </a:lvl1pPr>
          </a:lstStyle>
          <a:p>
            <a:pPr rtl="0"/>
            <a:r>
              <a:rPr lang="en-GB" noProof="0"/>
              <a:t>Click icon to add picture</a:t>
            </a:r>
          </a:p>
        </p:txBody>
      </p:sp>
      <p:sp>
        <p:nvSpPr>
          <p:cNvPr id="3" name="Subtitle 2"/>
          <p:cNvSpPr>
            <a:spLocks noGrp="1"/>
          </p:cNvSpPr>
          <p:nvPr>
            <p:ph type="subTitle" idx="1"/>
          </p:nvPr>
        </p:nvSpPr>
        <p:spPr>
          <a:xfrm>
            <a:off x="1295401" y="4572000"/>
            <a:ext cx="5120640" cy="1600200"/>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en-GB" sz="1800" noProof="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en-GB" sz="1800" noProof="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en-GB" sz="1800" noProof="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en-GB" sz="1800" noProof="0"/>
          </a:p>
        </p:txBody>
      </p:sp>
      <p:sp>
        <p:nvSpPr>
          <p:cNvPr id="2" name="Title 1"/>
          <p:cNvSpPr>
            <a:spLocks noGrp="1"/>
          </p:cNvSpPr>
          <p:nvPr>
            <p:ph type="title"/>
          </p:nvPr>
        </p:nvSpPr>
        <p:spPr>
          <a:xfrm>
            <a:off x="1295398" y="2914650"/>
            <a:ext cx="8046720" cy="1557338"/>
          </a:xfrm>
        </p:spPr>
        <p:txBody>
          <a:bodyPr rtlCol="0" anchor="b">
            <a:normAutofit/>
          </a:bodyPr>
          <a:lstStyle>
            <a:lvl1pPr>
              <a:defRPr sz="3200">
                <a:solidFill>
                  <a:schemeClr val="tx1"/>
                </a:solidFill>
              </a:defRPr>
            </a:lvl1pPr>
          </a:lstStyle>
          <a:p>
            <a:pPr rtl="0"/>
            <a:r>
              <a:rPr lang="en-GB" noProof="0"/>
              <a:t>Click to edit Master title style</a:t>
            </a:r>
          </a:p>
        </p:txBody>
      </p:sp>
      <p:sp>
        <p:nvSpPr>
          <p:cNvPr id="3" name="Text Placeholder 2"/>
          <p:cNvSpPr>
            <a:spLocks noGrp="1"/>
          </p:cNvSpPr>
          <p:nvPr>
            <p:ph type="body" idx="1" hasCustomPrompt="1"/>
          </p:nvPr>
        </p:nvSpPr>
        <p:spPr>
          <a:xfrm>
            <a:off x="1295398" y="4589463"/>
            <a:ext cx="8046718" cy="1011237"/>
          </a:xfrm>
        </p:spPr>
        <p:txBody>
          <a:bodyPr rtlCol="0"/>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sz="half" idx="1" hasCustomPrompt="1"/>
          </p:nvPr>
        </p:nvSpPr>
        <p:spPr>
          <a:xfrm>
            <a:off x="1295400" y="1828800"/>
            <a:ext cx="4572000" cy="434340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hasCustomPrompt="1"/>
          </p:nvPr>
        </p:nvSpPr>
        <p:spPr>
          <a:xfrm>
            <a:off x="6324600" y="1828799"/>
            <a:ext cx="4572000" cy="4343401"/>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11"/>
          </p:nvPr>
        </p:nvSpPr>
        <p:spPr/>
        <p:txBody>
          <a:bodyPr rtlCol="0"/>
          <a:lstStyle/>
          <a:p>
            <a:pPr rtl="0"/>
            <a:r>
              <a:rPr lang="en-GB" noProof="0"/>
              <a:t>Add a footer</a:t>
            </a:r>
          </a:p>
        </p:txBody>
      </p:sp>
      <p:sp>
        <p:nvSpPr>
          <p:cNvPr id="5" name="Date Placeholder 4"/>
          <p:cNvSpPr>
            <a:spLocks noGrp="1"/>
          </p:cNvSpPr>
          <p:nvPr>
            <p:ph type="dt" sz="half" idx="10"/>
          </p:nvPr>
        </p:nvSpPr>
        <p:spPr/>
        <p:txBody>
          <a:bodyPr rtlCol="0"/>
          <a:lstStyle/>
          <a:p>
            <a:pPr rtl="0"/>
            <a:fld id="{97C9AB70-E0C9-4A1D-97A8-E9FF416BD686}" type="datetime1">
              <a:rPr lang="en-GB" noProof="0" smtClean="0"/>
              <a:t>11/07/2023</a:t>
            </a:fld>
            <a:endParaRPr lang="en-GB" noProof="0"/>
          </a:p>
        </p:txBody>
      </p:sp>
      <p:sp>
        <p:nvSpPr>
          <p:cNvPr id="7" name="Slide Number Placeholder 6"/>
          <p:cNvSpPr>
            <a:spLocks noGrp="1"/>
          </p:cNvSpPr>
          <p:nvPr>
            <p:ph type="sldNum" sz="quarter" idx="12"/>
          </p:nvPr>
        </p:nvSpPr>
        <p:spPr/>
        <p:txBody>
          <a:bodyPr rtlCol="0"/>
          <a:lstStyle/>
          <a:p>
            <a:pPr rtl="0"/>
            <a:fld id="{A7F8E3F6-DE14-48B2-B2BC-6FABA9630FB8}" type="slidenum">
              <a:rPr lang="en-GB" noProof="0" smtClean="0"/>
              <a:t>‹#›</a:t>
            </a:fld>
            <a:endParaRPr lang="en-GB" noProof="0"/>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rtlCol="0"/>
          <a:lstStyle/>
          <a:p>
            <a:pPr rtl="0"/>
            <a:r>
              <a:rPr lang="en-GB" noProof="0"/>
              <a:t>Click to edit Master title style</a:t>
            </a:r>
          </a:p>
        </p:txBody>
      </p:sp>
      <p:sp>
        <p:nvSpPr>
          <p:cNvPr id="3" name="Text Placeholder 2"/>
          <p:cNvSpPr>
            <a:spLocks noGrp="1"/>
          </p:cNvSpPr>
          <p:nvPr>
            <p:ph type="body" idx="1" hasCustomPrompt="1"/>
          </p:nvPr>
        </p:nvSpPr>
        <p:spPr>
          <a:xfrm>
            <a:off x="1295400" y="1828800"/>
            <a:ext cx="4572000" cy="850392"/>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hasCustomPrompt="1"/>
          </p:nvPr>
        </p:nvSpPr>
        <p:spPr>
          <a:xfrm>
            <a:off x="1295400" y="2705100"/>
            <a:ext cx="4572000" cy="346710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hasCustomPrompt="1"/>
          </p:nvPr>
        </p:nvSpPr>
        <p:spPr>
          <a:xfrm>
            <a:off x="6324600" y="1828800"/>
            <a:ext cx="4572000" cy="847725"/>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hasCustomPrompt="1"/>
          </p:nvPr>
        </p:nvSpPr>
        <p:spPr>
          <a:xfrm>
            <a:off x="6324600" y="2705100"/>
            <a:ext cx="4572000" cy="346710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Footer Placeholder 7"/>
          <p:cNvSpPr>
            <a:spLocks noGrp="1"/>
          </p:cNvSpPr>
          <p:nvPr>
            <p:ph type="ftr" sz="quarter" idx="11"/>
          </p:nvPr>
        </p:nvSpPr>
        <p:spPr/>
        <p:txBody>
          <a:bodyPr rtlCol="0"/>
          <a:lstStyle/>
          <a:p>
            <a:pPr rtl="0"/>
            <a:r>
              <a:rPr lang="en-GB" noProof="0"/>
              <a:t>Add a footer</a:t>
            </a:r>
          </a:p>
        </p:txBody>
      </p:sp>
      <p:sp>
        <p:nvSpPr>
          <p:cNvPr id="7" name="Date Placeholder 6"/>
          <p:cNvSpPr>
            <a:spLocks noGrp="1"/>
          </p:cNvSpPr>
          <p:nvPr>
            <p:ph type="dt" sz="half" idx="10"/>
          </p:nvPr>
        </p:nvSpPr>
        <p:spPr/>
        <p:txBody>
          <a:bodyPr rtlCol="0"/>
          <a:lstStyle/>
          <a:p>
            <a:pPr rtl="0"/>
            <a:fld id="{02EAE497-9AFB-40EA-85E2-36C638C523B3}" type="datetime1">
              <a:rPr lang="en-GB" noProof="0" smtClean="0"/>
              <a:t>11/07/2023</a:t>
            </a:fld>
            <a:endParaRPr lang="en-GB" noProof="0"/>
          </a:p>
        </p:txBody>
      </p:sp>
      <p:sp>
        <p:nvSpPr>
          <p:cNvPr id="9" name="Slide Number Placeholder 8"/>
          <p:cNvSpPr>
            <a:spLocks noGrp="1"/>
          </p:cNvSpPr>
          <p:nvPr>
            <p:ph type="sldNum" sz="quarter" idx="12"/>
          </p:nvPr>
        </p:nvSpPr>
        <p:spPr/>
        <p:txBody>
          <a:bodyPr rtlCol="0"/>
          <a:lstStyle/>
          <a:p>
            <a:pPr rtl="0"/>
            <a:fld id="{A7F8E3F6-DE14-48B2-B2BC-6FABA9630FB8}" type="slidenum">
              <a:rPr lang="en-GB" noProof="0" smtClean="0"/>
              <a:t>‹#›</a:t>
            </a:fld>
            <a:endParaRPr lang="en-GB" noProof="0"/>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4" name="Footer Placeholder 3"/>
          <p:cNvSpPr>
            <a:spLocks noGrp="1"/>
          </p:cNvSpPr>
          <p:nvPr>
            <p:ph type="ftr" sz="quarter" idx="11"/>
          </p:nvPr>
        </p:nvSpPr>
        <p:spPr/>
        <p:txBody>
          <a:bodyPr rtlCol="0"/>
          <a:lstStyle/>
          <a:p>
            <a:pPr rtl="0"/>
            <a:r>
              <a:rPr lang="en-GB" noProof="0"/>
              <a:t>Add a footer</a:t>
            </a:r>
          </a:p>
        </p:txBody>
      </p:sp>
      <p:sp>
        <p:nvSpPr>
          <p:cNvPr id="3" name="Date Placeholder 2"/>
          <p:cNvSpPr>
            <a:spLocks noGrp="1"/>
          </p:cNvSpPr>
          <p:nvPr>
            <p:ph type="dt" sz="half" idx="10"/>
          </p:nvPr>
        </p:nvSpPr>
        <p:spPr/>
        <p:txBody>
          <a:bodyPr rtlCol="0"/>
          <a:lstStyle/>
          <a:p>
            <a:pPr rtl="0"/>
            <a:fld id="{0B12CD2D-A101-4E11-8802-101F66BBF2C5}" type="datetime1">
              <a:rPr lang="en-GB" noProof="0" smtClean="0"/>
              <a:t>11/07/2023</a:t>
            </a:fld>
            <a:endParaRPr lang="en-GB" noProof="0"/>
          </a:p>
        </p:txBody>
      </p:sp>
      <p:sp>
        <p:nvSpPr>
          <p:cNvPr id="5" name="Slide Number Placeholder 4"/>
          <p:cNvSpPr>
            <a:spLocks noGrp="1"/>
          </p:cNvSpPr>
          <p:nvPr>
            <p:ph type="sldNum" sz="quarter" idx="12"/>
          </p:nvPr>
        </p:nvSpPr>
        <p:spPr/>
        <p:txBody>
          <a:bodyPr rtlCol="0"/>
          <a:lstStyle/>
          <a:p>
            <a:pPr rtl="0"/>
            <a:fld id="{A7F8E3F6-DE14-48B2-B2BC-6FABA9630FB8}" type="slidenum">
              <a:rPr lang="en-GB" noProof="0" smtClean="0"/>
              <a:t>‹#›</a:t>
            </a:fld>
            <a:endParaRPr lang="en-GB" noProof="0"/>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a:t>Add a footer</a:t>
            </a:r>
          </a:p>
        </p:txBody>
      </p:sp>
      <p:sp>
        <p:nvSpPr>
          <p:cNvPr id="2" name="Date Placeholder 1"/>
          <p:cNvSpPr>
            <a:spLocks noGrp="1"/>
          </p:cNvSpPr>
          <p:nvPr>
            <p:ph type="dt" sz="half" idx="10"/>
          </p:nvPr>
        </p:nvSpPr>
        <p:spPr/>
        <p:txBody>
          <a:bodyPr rtlCol="0"/>
          <a:lstStyle/>
          <a:p>
            <a:pPr rtl="0"/>
            <a:fld id="{2CB7F5C8-BD6A-4A5C-9532-AF0A9EBCC77B}" type="datetime1">
              <a:rPr lang="en-GB" noProof="0" smtClean="0"/>
              <a:t>11/07/2023</a:t>
            </a:fld>
            <a:endParaRPr lang="en-GB" noProof="0"/>
          </a:p>
        </p:txBody>
      </p:sp>
      <p:sp>
        <p:nvSpPr>
          <p:cNvPr id="4" name="Slide Number Placeholder 3"/>
          <p:cNvSpPr>
            <a:spLocks noGrp="1"/>
          </p:cNvSpPr>
          <p:nvPr>
            <p:ph type="sldNum" sz="quarter" idx="12"/>
          </p:nvPr>
        </p:nvSpPr>
        <p:spPr/>
        <p:txBody>
          <a:bodyPr rtlCol="0"/>
          <a:lstStyle/>
          <a:p>
            <a:pPr rtl="0"/>
            <a:fld id="{A7F8E3F6-DE14-48B2-B2BC-6FABA9630FB8}" type="slidenum">
              <a:rPr lang="en-GB" noProof="0" smtClean="0"/>
              <a:t>‹#›</a:t>
            </a:fld>
            <a:endParaRPr lang="en-GB" noProof="0"/>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GB" noProof="0"/>
              <a:t>Click to edit Master title style</a:t>
            </a:r>
          </a:p>
        </p:txBody>
      </p:sp>
      <p:sp>
        <p:nvSpPr>
          <p:cNvPr id="3" name="Content Placeholder 2"/>
          <p:cNvSpPr>
            <a:spLocks noGrp="1"/>
          </p:cNvSpPr>
          <p:nvPr>
            <p:ph idx="1" hasCustomPrompt="1"/>
          </p:nvPr>
        </p:nvSpPr>
        <p:spPr>
          <a:xfrm>
            <a:off x="4728209" y="1828800"/>
            <a:ext cx="6126480" cy="4343400"/>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hasCustomPrompt="1"/>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6" name="Footer Placeholder 5"/>
          <p:cNvSpPr>
            <a:spLocks noGrp="1"/>
          </p:cNvSpPr>
          <p:nvPr>
            <p:ph type="ftr" sz="quarter" idx="11"/>
          </p:nvPr>
        </p:nvSpPr>
        <p:spPr/>
        <p:txBody>
          <a:bodyPr rtlCol="0"/>
          <a:lstStyle/>
          <a:p>
            <a:pPr rtl="0"/>
            <a:r>
              <a:rPr lang="en-GB" noProof="0"/>
              <a:t>Add a footer</a:t>
            </a:r>
          </a:p>
        </p:txBody>
      </p:sp>
      <p:sp>
        <p:nvSpPr>
          <p:cNvPr id="5" name="Date Placeholder 4"/>
          <p:cNvSpPr>
            <a:spLocks noGrp="1"/>
          </p:cNvSpPr>
          <p:nvPr>
            <p:ph type="dt" sz="half" idx="10"/>
          </p:nvPr>
        </p:nvSpPr>
        <p:spPr/>
        <p:txBody>
          <a:bodyPr rtlCol="0"/>
          <a:lstStyle/>
          <a:p>
            <a:pPr rtl="0"/>
            <a:fld id="{4E60F66C-AF9D-4C34-8190-29DB836290D7}" type="datetime1">
              <a:rPr lang="en-GB" noProof="0" smtClean="0"/>
              <a:t>11/07/2023</a:t>
            </a:fld>
            <a:endParaRPr lang="en-GB" noProof="0"/>
          </a:p>
        </p:txBody>
      </p:sp>
      <p:sp>
        <p:nvSpPr>
          <p:cNvPr id="7" name="Slide Number Placeholder 6"/>
          <p:cNvSpPr>
            <a:spLocks noGrp="1"/>
          </p:cNvSpPr>
          <p:nvPr>
            <p:ph type="sldNum" sz="quarter" idx="12"/>
          </p:nvPr>
        </p:nvSpPr>
        <p:spPr/>
        <p:txBody>
          <a:bodyPr rtlCol="0"/>
          <a:lstStyle/>
          <a:p>
            <a:pPr rtl="0"/>
            <a:fld id="{A7F8E3F6-DE14-48B2-B2BC-6FABA9630FB8}" type="slidenum">
              <a:rPr lang="en-GB" noProof="0" smtClean="0"/>
              <a:t>‹#›</a:t>
            </a:fld>
            <a:endParaRPr lang="en-GB" noProof="0"/>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pPr rtl="0"/>
            <a:r>
              <a:rPr lang="en-GB" noProof="0"/>
              <a:t>Click to edit Master title style</a:t>
            </a:r>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pPr rtl="0"/>
            <a:r>
              <a:rPr lang="en-GB" noProof="0"/>
              <a:t>Add a footer</a:t>
            </a:r>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pPr rtl="0"/>
            <a:fld id="{12DD5337-C490-4951-8969-007C3EED5CF9}" type="datetime1">
              <a:rPr lang="en-GB" noProof="0" smtClean="0"/>
              <a:t>11/07/2023</a:t>
            </a:fld>
            <a:endParaRPr lang="en-GB" noProof="0"/>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pPr rtl="0"/>
            <a:fld id="{A7F8E3F6-DE14-48B2-B2BC-6FABA9630FB8}" type="slidenum">
              <a:rPr lang="en-GB" noProof="0" smtClean="0"/>
              <a:pPr/>
              <a:t>‹#›</a:t>
            </a:fld>
            <a:endParaRPr lang="en-GB" noProof="0"/>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Falcon_9_Block_5"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hul-Kashyap2/DataScience_Capstone_Project/blob/main/Week%201%20-%20P3.%20labs-jupyter-spacex-Data%20wrangling.ipynb"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hul-Kashyap2/DataScience_Capstone_Project/blob/main/Week%202%20-%20P2.%20jupyter-labs-eda-dataviz.ipynb"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hul-Kashyap2/DataScience_Capstone_Project/blob/main/Week%202%20-%20P1.%20jupyter-labs-eda-sql-coursera_sqllite.ipynb"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hul-Kashyap2/DataScience_Capstone_Project/blob/main/Week%203%20-%20lab_jupyter_launch_site_location.ipynb"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ahul-Kashyap2/DataScience_Capstone_Project/blob/main/Week%204-%20SpaceX_Machine_Learning_Prediction_Part_5.jupyterlite.ipynb"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hyperlink" Target="https://github.com/Rahul-Kashyap2/DataScience_Capstone_Project/blob/main/Week%201%20-%20P2.%20jupyter-labs-webscraping.ipynb" TargetMode="External"/><Relationship Id="rId5" Type="http://schemas.openxmlformats.org/officeDocument/2006/relationships/hyperlink" Target="https://github.com/Rahul-Kashyap2/DataScience_Capstone_Project/blob/main/Week%201%20-%20P1.%20jupyter-labs-spacex-data-collection-api.ipynb"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1" y="1873584"/>
            <a:ext cx="5120640" cy="2560320"/>
          </a:xfrm>
        </p:spPr>
        <p:txBody>
          <a:bodyPr rtlCol="0" anchor="b">
            <a:normAutofit/>
          </a:bodyPr>
          <a:lstStyle/>
          <a:p>
            <a:pPr rtl="0"/>
            <a:r>
              <a:rPr lang="en-GB"/>
              <a:t>Data Science Capstone Project</a:t>
            </a:r>
            <a:endParaRPr lang="en-gb"/>
          </a:p>
        </p:txBody>
      </p:sp>
      <p:pic>
        <p:nvPicPr>
          <p:cNvPr id="5" name="Picture Placeholder 4" descr="A rocket taking off from a launch pad&#10;&#10;Description automatically generated"/>
          <p:cNvPicPr>
            <a:picLocks noGrp="1" noChangeAspect="1"/>
          </p:cNvPicPr>
          <p:nvPr>
            <p:ph type="pic" sz="quarter" idx="10"/>
          </p:nvPr>
        </p:nvPicPr>
        <p:blipFill rotWithShape="1">
          <a:blip r:embed="rId3">
            <a:extLst>
              <a:ext uri="{837473B0-CC2E-450A-ABE3-18F120FF3D39}">
                <a1611:picAttrSrcUrl xmlns:a1611="http://schemas.microsoft.com/office/drawing/2016/11/main" r:id="rId4"/>
              </a:ext>
            </a:extLst>
          </a:blip>
          <a:srcRect l="23486" r="23484" b="-1"/>
          <a:stretch/>
        </p:blipFill>
        <p:spPr>
          <a:xfrm>
            <a:off x="6743703" y="10"/>
            <a:ext cx="5448297" cy="6857990"/>
          </a:xfrm>
          <a:noFill/>
        </p:spPr>
      </p:pic>
      <p:sp>
        <p:nvSpPr>
          <p:cNvPr id="3" name="Subtitle 2"/>
          <p:cNvSpPr>
            <a:spLocks noGrp="1"/>
          </p:cNvSpPr>
          <p:nvPr>
            <p:ph type="subTitle" idx="1"/>
          </p:nvPr>
        </p:nvSpPr>
        <p:spPr>
          <a:xfrm>
            <a:off x="1295401" y="4572000"/>
            <a:ext cx="5120640" cy="1600200"/>
          </a:xfrm>
        </p:spPr>
        <p:txBody>
          <a:bodyPr rtlCol="0">
            <a:normAutofit/>
          </a:bodyPr>
          <a:lstStyle/>
          <a:p>
            <a:pPr rtl="0"/>
            <a:r>
              <a:rPr lang="en-GB" dirty="0"/>
              <a:t>SPACE X Booter Landing Prediction</a:t>
            </a:r>
          </a:p>
          <a:p>
            <a:pPr rtl="0"/>
            <a:endParaRPr lang="en-GB" dirty="0"/>
          </a:p>
          <a:p>
            <a:pPr rtl="0"/>
            <a:r>
              <a:rPr lang="en-GB"/>
              <a:t>Rahul Kashyap</a:t>
            </a:r>
            <a:endParaRPr lang="en-gb"/>
          </a:p>
        </p:txBody>
      </p:sp>
      <p:sp>
        <p:nvSpPr>
          <p:cNvPr id="4" name="TextBox 3">
            <a:extLst>
              <a:ext uri="{FF2B5EF4-FFF2-40B4-BE49-F238E27FC236}">
                <a16:creationId xmlns:a16="http://schemas.microsoft.com/office/drawing/2014/main" id="{7887A54D-6B0B-DD90-0BD2-D5EDCE0EE2B8}"/>
              </a:ext>
            </a:extLst>
          </p:cNvPr>
          <p:cNvSpPr txBox="1"/>
          <p:nvPr/>
        </p:nvSpPr>
        <p:spPr>
          <a:xfrm>
            <a:off x="9585197" y="6657945"/>
            <a:ext cx="260680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en.wikipedia.org/wiki/Falcon_9_Block_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DATA WRANGLING</a:t>
            </a:r>
            <a:endParaRPr lang="en-gb" dirty="0"/>
          </a:p>
        </p:txBody>
      </p:sp>
    </p:spTree>
    <p:extLst>
      <p:ext uri="{BB962C8B-B14F-4D97-AF65-F5344CB8AC3E}">
        <p14:creationId xmlns:p14="http://schemas.microsoft.com/office/powerpoint/2010/main" val="405039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GB" dirty="0"/>
              <a:t>Data Wrangling</a:t>
            </a:r>
            <a:endParaRPr lang="en-gb" dirty="0"/>
          </a:p>
        </p:txBody>
      </p:sp>
      <p:sp>
        <p:nvSpPr>
          <p:cNvPr id="3" name="Content Placeholder 2"/>
          <p:cNvSpPr>
            <a:spLocks noGrp="1"/>
          </p:cNvSpPr>
          <p:nvPr>
            <p:ph sz="half" idx="1"/>
          </p:nvPr>
        </p:nvSpPr>
        <p:spPr>
          <a:xfrm>
            <a:off x="133815" y="1683834"/>
            <a:ext cx="11924370" cy="4919031"/>
          </a:xfrm>
        </p:spPr>
        <p:txBody>
          <a:bodyPr rtlCol="0">
            <a:normAutofit/>
          </a:bodyPr>
          <a:lstStyle/>
          <a:p>
            <a:pPr marL="0" indent="0" algn="just" rtl="0">
              <a:buNone/>
            </a:pPr>
            <a:r>
              <a:rPr lang="en-GB" sz="1800" dirty="0"/>
              <a:t>Data Wrangling process was conducted with a focus on ensuring the cleanliness, consistency, and utility of our data set. This involved handling missing values, removing duplicates, and converting data types, with the ultimate aim of preparing our data for accurate analysis and predictive modelling.</a:t>
            </a:r>
          </a:p>
          <a:p>
            <a:pPr marL="0" indent="0" algn="just" rtl="0">
              <a:buNone/>
            </a:pPr>
            <a:r>
              <a:rPr lang="en-GB" sz="1800" b="1" dirty="0"/>
              <a:t>Key steps and outcomes:</a:t>
            </a:r>
          </a:p>
          <a:p>
            <a:pPr algn="just"/>
            <a:r>
              <a:rPr lang="en-GB" sz="1600" b="1" dirty="0"/>
              <a:t>Training Label Creation: </a:t>
            </a:r>
            <a:r>
              <a:rPr lang="en-GB" sz="1600" dirty="0"/>
              <a:t>We constructed a new training label column, 'class', based on the 'Mission Outcome' and 'Landing Location'. Successful landings (True ASDS, True RTLS, True Ocean) were encoded as '1', while unsuccessful or unknown outcomes (None None, False ASDS, None ASDS, False Ocean, False RTLS) were encoded as '0'. This binary classification sets the stage for our machine learning models.</a:t>
            </a:r>
          </a:p>
          <a:p>
            <a:pPr algn="just"/>
            <a:r>
              <a:rPr lang="en-GB" sz="1600" b="1" dirty="0"/>
              <a:t>Data Preprocessing: </a:t>
            </a:r>
            <a:r>
              <a:rPr lang="en-GB" sz="1600" dirty="0"/>
              <a:t>Utilizing Python's pandas library, we meticulously handled missing values, removed duplicates, and converted data types to appropriate formats. This yielded a well-structured dataset ready for exploratory analysis and modelling.</a:t>
            </a:r>
          </a:p>
          <a:p>
            <a:pPr algn="just"/>
            <a:r>
              <a:rPr lang="en-GB" sz="1600" b="1" dirty="0"/>
              <a:t>Challenges and Resolution: </a:t>
            </a:r>
            <a:r>
              <a:rPr lang="en-GB" sz="1600" dirty="0"/>
              <a:t>Challenges during data wrangling included dealing with missing or inconsistent data and deciding on how to handle outliers. These were systematically addressed, ensuring the final dataset is reliable and robust for downstream applications.</a:t>
            </a:r>
          </a:p>
          <a:p>
            <a:pPr marL="0" indent="0" algn="just">
              <a:buNone/>
            </a:pPr>
            <a:r>
              <a:rPr lang="en-GB" sz="1800" dirty="0"/>
              <a:t>The importance of data wrangling in our process cannot be overstated, as it is a crucial step that significantly affects the accuracy of our subsequent analysis and models.</a:t>
            </a:r>
          </a:p>
          <a:p>
            <a:pPr marL="0" indent="0" algn="just" rtl="0">
              <a:buNone/>
            </a:pPr>
            <a:endParaRPr lang="en-GB" sz="1800" dirty="0"/>
          </a:p>
        </p:txBody>
      </p:sp>
      <p:sp>
        <p:nvSpPr>
          <p:cNvPr id="4" name="TextBox 3">
            <a:extLst>
              <a:ext uri="{FF2B5EF4-FFF2-40B4-BE49-F238E27FC236}">
                <a16:creationId xmlns:a16="http://schemas.microsoft.com/office/drawing/2014/main" id="{FE514B43-416A-FC3D-4029-2E852B170253}"/>
              </a:ext>
            </a:extLst>
          </p:cNvPr>
          <p:cNvSpPr txBox="1"/>
          <p:nvPr/>
        </p:nvSpPr>
        <p:spPr>
          <a:xfrm>
            <a:off x="10392938" y="6394116"/>
            <a:ext cx="1304692" cy="276999"/>
          </a:xfrm>
          <a:prstGeom prst="rect">
            <a:avLst/>
          </a:prstGeom>
          <a:noFill/>
        </p:spPr>
        <p:txBody>
          <a:bodyPr wrap="square" rtlCol="0">
            <a:spAutoFit/>
          </a:bodyPr>
          <a:lstStyle/>
          <a:p>
            <a:r>
              <a:rPr lang="en-US" sz="1200" dirty="0">
                <a:hlinkClick r:id="rId3"/>
              </a:rPr>
              <a:t>GitHub Link</a:t>
            </a:r>
            <a:endParaRPr lang="en-US" sz="1200" dirty="0"/>
          </a:p>
        </p:txBody>
      </p:sp>
    </p:spTree>
    <p:extLst>
      <p:ext uri="{BB962C8B-B14F-4D97-AF65-F5344CB8AC3E}">
        <p14:creationId xmlns:p14="http://schemas.microsoft.com/office/powerpoint/2010/main" val="428542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1" y="1873584"/>
            <a:ext cx="5120640" cy="2560320"/>
          </a:xfrm>
        </p:spPr>
        <p:txBody>
          <a:bodyPr rtlCol="0" anchor="b">
            <a:normAutofit/>
          </a:bodyPr>
          <a:lstStyle/>
          <a:p>
            <a:pPr rtl="0"/>
            <a:r>
              <a:rPr lang="en-GB" dirty="0"/>
              <a:t>DATA VISUALIZATION Methodology</a:t>
            </a:r>
            <a:endParaRPr lang="en-gb" dirty="0"/>
          </a:p>
        </p:txBody>
      </p:sp>
      <p:pic>
        <p:nvPicPr>
          <p:cNvPr id="4" name="Picture 3" descr="3D abstract blue and gold cube illustration">
            <a:extLst>
              <a:ext uri="{FF2B5EF4-FFF2-40B4-BE49-F238E27FC236}">
                <a16:creationId xmlns:a16="http://schemas.microsoft.com/office/drawing/2014/main" id="{CCE5F556-614A-4588-BE48-4529625BB689}"/>
              </a:ext>
            </a:extLst>
          </p:cNvPr>
          <p:cNvPicPr>
            <a:picLocks noChangeAspect="1"/>
          </p:cNvPicPr>
          <p:nvPr/>
        </p:nvPicPr>
        <p:blipFill rotWithShape="1">
          <a:blip r:embed="rId3"/>
          <a:srcRect l="17732" r="34602"/>
          <a:stretch/>
        </p:blipFill>
        <p:spPr>
          <a:xfrm>
            <a:off x="6743703" y="10"/>
            <a:ext cx="5448297" cy="685799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pic>
    </p:spTree>
    <p:extLst>
      <p:ext uri="{BB962C8B-B14F-4D97-AF65-F5344CB8AC3E}">
        <p14:creationId xmlns:p14="http://schemas.microsoft.com/office/powerpoint/2010/main" val="33882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GB" dirty="0"/>
              <a:t>Methodology </a:t>
            </a:r>
            <a:r>
              <a:rPr lang="en-CA" dirty="0"/>
              <a:t>- Exploratory Data Analysis (EDA)</a:t>
            </a:r>
            <a:endParaRPr lang="en-gb" dirty="0"/>
          </a:p>
        </p:txBody>
      </p:sp>
      <p:sp>
        <p:nvSpPr>
          <p:cNvPr id="3" name="Content Placeholder 2"/>
          <p:cNvSpPr>
            <a:spLocks noGrp="1"/>
          </p:cNvSpPr>
          <p:nvPr>
            <p:ph sz="half" idx="1"/>
          </p:nvPr>
        </p:nvSpPr>
        <p:spPr>
          <a:xfrm>
            <a:off x="133815" y="1683834"/>
            <a:ext cx="11924370" cy="4919031"/>
          </a:xfrm>
        </p:spPr>
        <p:txBody>
          <a:bodyPr rtlCol="0">
            <a:normAutofit fontScale="92500" lnSpcReduction="10000"/>
          </a:bodyPr>
          <a:lstStyle/>
          <a:p>
            <a:pPr marL="0" indent="0" algn="just" rtl="0">
              <a:buNone/>
            </a:pPr>
            <a:r>
              <a:rPr lang="en-GB" sz="1800" dirty="0"/>
              <a:t>Exploratory Data Analysis (EDA) was instrumental in uncovering the underlying structure of our data, identifying outliers, checking assumptions, and revealing vital patterns and relationships. This comprehensive analysis informed our subsequent modeling process, ensuring our insights were data-driven and robust.</a:t>
            </a:r>
          </a:p>
          <a:p>
            <a:pPr marL="0" indent="0" algn="just" rtl="0">
              <a:buNone/>
            </a:pPr>
            <a:endParaRPr lang="en-GB" sz="1800" dirty="0"/>
          </a:p>
          <a:p>
            <a:pPr marL="0" indent="0" algn="just" rtl="0">
              <a:buNone/>
            </a:pPr>
            <a:r>
              <a:rPr lang="en-GB" sz="1800" b="1" dirty="0"/>
              <a:t>Key aspects and findings</a:t>
            </a:r>
            <a:r>
              <a:rPr lang="en-GB" sz="1800" dirty="0"/>
              <a:t>:</a:t>
            </a:r>
          </a:p>
          <a:p>
            <a:pPr algn="just"/>
            <a:r>
              <a:rPr lang="en-GB" sz="1400" b="1" dirty="0"/>
              <a:t>Variables Analyzed: </a:t>
            </a:r>
            <a:r>
              <a:rPr lang="en-GB" sz="1400" dirty="0"/>
              <a:t>The primary focus of our EDA was on variables such as Flight Number, Payload Mass, Launch Site, Orbit, Class, and Year. These were identified as significant potential influencers on the successful recovery of a rocket's first stage.</a:t>
            </a:r>
          </a:p>
          <a:p>
            <a:pPr algn="just"/>
            <a:r>
              <a:rPr lang="en-GB" sz="1400" b="1" dirty="0"/>
              <a:t>Visualization Tools: </a:t>
            </a:r>
            <a:r>
              <a:rPr lang="en-GB" sz="1400" dirty="0"/>
              <a:t>Utilizing Python's seaborn library, we created a range of visual representations like scatter plots, line charts, and bar plots to help unravel the relationships between the selected variables.</a:t>
            </a:r>
          </a:p>
          <a:p>
            <a:pPr algn="just"/>
            <a:r>
              <a:rPr lang="en-GB" sz="1400" b="1" dirty="0"/>
              <a:t>Key Visualizations:</a:t>
            </a:r>
            <a:r>
              <a:rPr lang="en-GB" sz="1400" dirty="0"/>
              <a:t> We examined the relationships via plots of Flight Number vs. Payload Mass, Flight Number vs. Launch Site, Payload Mass vs. Launch Site, Orbit vs. Success Rate, Flight Number vs. Orbit, Payload vs Orbit, and Success Yearly Trend. These visualizations facilitated our understanding of which variables could significantly influence the outcomes and should therefore be used in our machine learning model training.</a:t>
            </a:r>
          </a:p>
          <a:p>
            <a:pPr algn="just"/>
            <a:r>
              <a:rPr lang="en-GB" sz="1400" b="1" dirty="0"/>
              <a:t>Challenges:</a:t>
            </a:r>
            <a:r>
              <a:rPr lang="en-GB" sz="1400" dirty="0"/>
              <a:t> Our EDA encountered challenges such as dealing with large datasets and visualizing high-dimensional data. These were tackled by using appropriate plotting methods and focusing on key influential variables.</a:t>
            </a:r>
          </a:p>
          <a:p>
            <a:pPr marL="0" indent="0" algn="just" rtl="0">
              <a:buNone/>
            </a:pPr>
            <a:r>
              <a:rPr lang="en-GB" sz="1800" dirty="0"/>
              <a:t>The insights derived from the EDA were critical in shaping our modeling strategy and enhancing the predictive capability of our machine learning models.</a:t>
            </a:r>
          </a:p>
        </p:txBody>
      </p:sp>
      <p:sp>
        <p:nvSpPr>
          <p:cNvPr id="4" name="TextBox 3">
            <a:extLst>
              <a:ext uri="{FF2B5EF4-FFF2-40B4-BE49-F238E27FC236}">
                <a16:creationId xmlns:a16="http://schemas.microsoft.com/office/drawing/2014/main" id="{FE514B43-416A-FC3D-4029-2E852B170253}"/>
              </a:ext>
            </a:extLst>
          </p:cNvPr>
          <p:cNvSpPr txBox="1"/>
          <p:nvPr/>
        </p:nvSpPr>
        <p:spPr>
          <a:xfrm>
            <a:off x="10392938" y="6394116"/>
            <a:ext cx="1304692" cy="276999"/>
          </a:xfrm>
          <a:prstGeom prst="rect">
            <a:avLst/>
          </a:prstGeom>
          <a:noFill/>
        </p:spPr>
        <p:txBody>
          <a:bodyPr wrap="square" rtlCol="0">
            <a:spAutoFit/>
          </a:bodyPr>
          <a:lstStyle/>
          <a:p>
            <a:r>
              <a:rPr lang="en-US" sz="1200" dirty="0">
                <a:hlinkClick r:id="rId3"/>
              </a:rPr>
              <a:t>GitHub Link</a:t>
            </a:r>
            <a:endParaRPr lang="en-US" sz="1200" dirty="0"/>
          </a:p>
        </p:txBody>
      </p:sp>
    </p:spTree>
    <p:extLst>
      <p:ext uri="{BB962C8B-B14F-4D97-AF65-F5344CB8AC3E}">
        <p14:creationId xmlns:p14="http://schemas.microsoft.com/office/powerpoint/2010/main" val="272982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GB" dirty="0"/>
              <a:t>Methodology </a:t>
            </a:r>
            <a:r>
              <a:rPr lang="en-CA" dirty="0"/>
              <a:t>- Exploratory Data Analysis (EDA) </a:t>
            </a:r>
            <a:r>
              <a:rPr lang="en-CA" b="1" dirty="0"/>
              <a:t>(SQL)</a:t>
            </a:r>
            <a:endParaRPr lang="en-gb" b="1" dirty="0"/>
          </a:p>
        </p:txBody>
      </p:sp>
      <p:sp>
        <p:nvSpPr>
          <p:cNvPr id="3" name="Content Placeholder 2"/>
          <p:cNvSpPr>
            <a:spLocks noGrp="1"/>
          </p:cNvSpPr>
          <p:nvPr>
            <p:ph sz="half" idx="1"/>
          </p:nvPr>
        </p:nvSpPr>
        <p:spPr>
          <a:xfrm>
            <a:off x="133815" y="1683834"/>
            <a:ext cx="11924370" cy="4919031"/>
          </a:xfrm>
        </p:spPr>
        <p:txBody>
          <a:bodyPr rtlCol="0">
            <a:normAutofit fontScale="92500" lnSpcReduction="10000"/>
          </a:bodyPr>
          <a:lstStyle/>
          <a:p>
            <a:pPr marL="0" indent="0" algn="just" rtl="0">
              <a:buNone/>
            </a:pPr>
            <a:r>
              <a:rPr lang="en-GB" sz="1800" dirty="0"/>
              <a:t>The Exploratory Data Analysis (EDA) phase, underpinned by </a:t>
            </a:r>
            <a:r>
              <a:rPr lang="en-GB" sz="1800" b="1" dirty="0"/>
              <a:t>SQL</a:t>
            </a:r>
            <a:r>
              <a:rPr lang="en-GB" sz="1800" dirty="0"/>
              <a:t>, was aimed at revealing the underlying structure of our data, validating assumptions, and pinpointing outliers and potential anomalies. It offered us an understanding of the data that informed our subsequent modeling strategy and highlighted key patterns and relationships.</a:t>
            </a:r>
          </a:p>
          <a:p>
            <a:pPr marL="0" indent="0" algn="just" rtl="0">
              <a:buNone/>
            </a:pPr>
            <a:endParaRPr lang="en-GB" sz="1800" dirty="0"/>
          </a:p>
          <a:p>
            <a:pPr marL="0" indent="0" algn="just" rtl="0">
              <a:buNone/>
            </a:pPr>
            <a:r>
              <a:rPr lang="en-GB" sz="1800" b="1" dirty="0"/>
              <a:t>Key aspects and findings:</a:t>
            </a:r>
          </a:p>
          <a:p>
            <a:pPr algn="just"/>
            <a:r>
              <a:rPr lang="en-GB" sz="1500" b="1" dirty="0"/>
              <a:t>SQL Integration: </a:t>
            </a:r>
            <a:r>
              <a:rPr lang="en-GB" sz="1500" dirty="0"/>
              <a:t>We leveraged SQL's querying power through Python to delve into our dataset, which was loaded into an IBM DB2 Database. This strategy allowed for seamless interaction and in-depth examination of the data.</a:t>
            </a:r>
          </a:p>
          <a:p>
            <a:pPr algn="just"/>
            <a:r>
              <a:rPr lang="en-GB" sz="1500" b="1" dirty="0"/>
              <a:t>Variables and Relationships Explored: </a:t>
            </a:r>
            <a:r>
              <a:rPr lang="en-GB" sz="1500" dirty="0"/>
              <a:t>SQL queries enabled us to extract detailed information about launch site names, mission outcomes, various payload sizes of customers, booster versions, and landing outcomes. The analysis illuminated essential relationships between variables, particularly between launch site and success rate.</a:t>
            </a:r>
          </a:p>
          <a:p>
            <a:pPr algn="just"/>
            <a:r>
              <a:rPr lang="en-GB" sz="1500" b="1" dirty="0"/>
              <a:t>Visualization Tools</a:t>
            </a:r>
            <a:r>
              <a:rPr lang="en-GB" sz="1500" dirty="0"/>
              <a:t>: Complementing SQL, we used Python's seaborn library for visualizing our data, translating the queried data into insightful plots. This combination provided a robust exploratory framework, enabling us to tackle challenges associated with large and high-dimensional datasets.</a:t>
            </a:r>
          </a:p>
          <a:p>
            <a:pPr algn="just"/>
            <a:r>
              <a:rPr lang="en-GB" sz="1500" b="1" dirty="0"/>
              <a:t>Outcome and Influence: </a:t>
            </a:r>
            <a:r>
              <a:rPr lang="en-GB" sz="1500" dirty="0"/>
              <a:t>The insights gleaned from the SQL-based EDA significantly influenced our modeling process. It informed our understanding of potential feature importance and guided our feature selection for the machine learning model training.</a:t>
            </a:r>
          </a:p>
          <a:p>
            <a:pPr marL="0" indent="0" algn="just" rtl="0">
              <a:buNone/>
            </a:pPr>
            <a:r>
              <a:rPr lang="en-GB" sz="1800" dirty="0"/>
              <a:t>The EDA, enriched with SQL, served as a significant step in our data analysis pipeline, enhancing the rigor and comprehensiveness of our approach.</a:t>
            </a:r>
          </a:p>
        </p:txBody>
      </p:sp>
      <p:sp>
        <p:nvSpPr>
          <p:cNvPr id="4" name="TextBox 3">
            <a:extLst>
              <a:ext uri="{FF2B5EF4-FFF2-40B4-BE49-F238E27FC236}">
                <a16:creationId xmlns:a16="http://schemas.microsoft.com/office/drawing/2014/main" id="{FE514B43-416A-FC3D-4029-2E852B170253}"/>
              </a:ext>
            </a:extLst>
          </p:cNvPr>
          <p:cNvSpPr txBox="1"/>
          <p:nvPr/>
        </p:nvSpPr>
        <p:spPr>
          <a:xfrm>
            <a:off x="10392938" y="6394116"/>
            <a:ext cx="1304692" cy="276999"/>
          </a:xfrm>
          <a:prstGeom prst="rect">
            <a:avLst/>
          </a:prstGeom>
          <a:noFill/>
        </p:spPr>
        <p:txBody>
          <a:bodyPr wrap="square" rtlCol="0">
            <a:spAutoFit/>
          </a:bodyPr>
          <a:lstStyle/>
          <a:p>
            <a:r>
              <a:rPr lang="en-US" sz="1200" dirty="0">
                <a:hlinkClick r:id="rId3">
                  <a:extLst>
                    <a:ext uri="{A12FA001-AC4F-418D-AE19-62706E023703}">
                      <ahyp:hlinkClr xmlns:ahyp="http://schemas.microsoft.com/office/drawing/2018/hyperlinkcolor" val="tx"/>
                    </a:ext>
                  </a:extLst>
                </a:hlinkClick>
              </a:rPr>
              <a:t>GitHub Link</a:t>
            </a:r>
            <a:endParaRPr lang="en-US" sz="1200" dirty="0"/>
          </a:p>
        </p:txBody>
      </p:sp>
    </p:spTree>
    <p:extLst>
      <p:ext uri="{BB962C8B-B14F-4D97-AF65-F5344CB8AC3E}">
        <p14:creationId xmlns:p14="http://schemas.microsoft.com/office/powerpoint/2010/main" val="173180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GB" dirty="0"/>
              <a:t>Methodology </a:t>
            </a:r>
            <a:r>
              <a:rPr lang="en-CA" dirty="0"/>
              <a:t>- Interactive Visual Analytics using Folium and Plotly Dash</a:t>
            </a:r>
            <a:endParaRPr lang="en-gb" dirty="0"/>
          </a:p>
        </p:txBody>
      </p:sp>
      <p:sp>
        <p:nvSpPr>
          <p:cNvPr id="3" name="Content Placeholder 2"/>
          <p:cNvSpPr>
            <a:spLocks noGrp="1"/>
          </p:cNvSpPr>
          <p:nvPr>
            <p:ph sz="half" idx="1"/>
          </p:nvPr>
        </p:nvSpPr>
        <p:spPr>
          <a:xfrm>
            <a:off x="133815" y="1683834"/>
            <a:ext cx="11924370" cy="4919031"/>
          </a:xfrm>
        </p:spPr>
        <p:txBody>
          <a:bodyPr rtlCol="0">
            <a:normAutofit fontScale="92500" lnSpcReduction="10000"/>
          </a:bodyPr>
          <a:lstStyle/>
          <a:p>
            <a:pPr marL="0" indent="0" algn="just" rtl="0">
              <a:buNone/>
            </a:pPr>
            <a:r>
              <a:rPr lang="en-GB" sz="1800" dirty="0"/>
              <a:t>Our project extensively leverages the power of interactive visual analytics, utilizing tools like Folium and Plotly Dash to create engaging visualizations. This enables detailed data exploration and brings forth deeper insights, helping us understand the nuances of launch site locations and outcomes.</a:t>
            </a:r>
          </a:p>
          <a:p>
            <a:pPr marL="0" indent="0" algn="just" rtl="0">
              <a:buNone/>
            </a:pPr>
            <a:endParaRPr lang="en-GB" sz="1800" dirty="0"/>
          </a:p>
          <a:p>
            <a:pPr marL="0" indent="0" algn="just" rtl="0">
              <a:buNone/>
            </a:pPr>
            <a:r>
              <a:rPr lang="en-GB" sz="1800" b="1" dirty="0"/>
              <a:t>Key aspects and findings:</a:t>
            </a:r>
          </a:p>
          <a:p>
            <a:pPr algn="just"/>
            <a:r>
              <a:rPr lang="en-GB" sz="1500" b="1" dirty="0"/>
              <a:t>Use of Folium: </a:t>
            </a:r>
            <a:r>
              <a:rPr lang="en-GB" sz="1500" dirty="0"/>
              <a:t>We used Folium to create interactive maps marking launch sites, successful and unsuccessful landings, and their proximity to key locations such as railways, highways, coasts, and cities. This visual aid enhanced our understanding of the strategic placement of launch sites and the relationship between location and successful recoveries.</a:t>
            </a:r>
          </a:p>
          <a:p>
            <a:pPr algn="just"/>
            <a:r>
              <a:rPr lang="en-GB" sz="1500" b="1" dirty="0"/>
              <a:t>Use of Plotly Dash</a:t>
            </a:r>
            <a:r>
              <a:rPr lang="en-GB" sz="1500" dirty="0"/>
              <a:t>: Our dashboard, created using Plotly Dash, included a pie chart and a scatter plot. The pie chart could be tailored to show the distribution of successful landings across all launch sites or individual launch site success rates. The scatter plot, taking launch site and payload mass as inputs, showed variations in success rates across different parameters.</a:t>
            </a:r>
          </a:p>
          <a:p>
            <a:pPr algn="just"/>
            <a:r>
              <a:rPr lang="en-GB" sz="1500" b="1" dirty="0"/>
              <a:t>Importance of Interactive Visual Analytics:</a:t>
            </a:r>
            <a:r>
              <a:rPr lang="en-GB" sz="1500" dirty="0"/>
              <a:t> These visualizations were crucial in allowing a detailed, engaging exploration of the data. They enhanced our understanding of factors influencing successful recoveries and informed our subsequent modeling process.</a:t>
            </a:r>
          </a:p>
          <a:p>
            <a:pPr algn="just"/>
            <a:r>
              <a:rPr lang="en-GB" sz="1500" b="1" dirty="0"/>
              <a:t>Challenges:</a:t>
            </a:r>
            <a:r>
              <a:rPr lang="en-GB" sz="1500" dirty="0"/>
              <a:t> The process of creating user-friendly, interactive visualizations with large datasets posed certain challenges. However, careful selection of visualization tools and appropriate data handling techniques helped overcome these hurdles.</a:t>
            </a:r>
          </a:p>
          <a:p>
            <a:pPr marL="0" indent="0" algn="just" rtl="0">
              <a:buNone/>
            </a:pPr>
            <a:r>
              <a:rPr lang="en-GB" sz="1800" dirty="0"/>
              <a:t>Interactive visual analytics significantly enriched our data exploration process, providing insightful visuals that informed our modeling and prediction approach.</a:t>
            </a:r>
          </a:p>
        </p:txBody>
      </p:sp>
      <p:sp>
        <p:nvSpPr>
          <p:cNvPr id="4" name="TextBox 3">
            <a:extLst>
              <a:ext uri="{FF2B5EF4-FFF2-40B4-BE49-F238E27FC236}">
                <a16:creationId xmlns:a16="http://schemas.microsoft.com/office/drawing/2014/main" id="{FE514B43-416A-FC3D-4029-2E852B170253}"/>
              </a:ext>
            </a:extLst>
          </p:cNvPr>
          <p:cNvSpPr txBox="1"/>
          <p:nvPr/>
        </p:nvSpPr>
        <p:spPr>
          <a:xfrm>
            <a:off x="10392938" y="6394116"/>
            <a:ext cx="1304692" cy="276999"/>
          </a:xfrm>
          <a:prstGeom prst="rect">
            <a:avLst/>
          </a:prstGeom>
          <a:noFill/>
        </p:spPr>
        <p:txBody>
          <a:bodyPr wrap="square" rtlCol="0">
            <a:spAutoFit/>
          </a:bodyPr>
          <a:lstStyle/>
          <a:p>
            <a:r>
              <a:rPr lang="en-US" sz="1200" dirty="0">
                <a:hlinkClick r:id="rId3"/>
              </a:rPr>
              <a:t>GitHub Link</a:t>
            </a:r>
            <a:endParaRPr lang="en-US" sz="1200" dirty="0"/>
          </a:p>
        </p:txBody>
      </p:sp>
    </p:spTree>
    <p:extLst>
      <p:ext uri="{BB962C8B-B14F-4D97-AF65-F5344CB8AC3E}">
        <p14:creationId xmlns:p14="http://schemas.microsoft.com/office/powerpoint/2010/main" val="335743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1" y="1873584"/>
            <a:ext cx="5120640" cy="2560320"/>
          </a:xfrm>
        </p:spPr>
        <p:txBody>
          <a:bodyPr rtlCol="0" anchor="b">
            <a:normAutofit/>
          </a:bodyPr>
          <a:lstStyle/>
          <a:p>
            <a:pPr rtl="0"/>
            <a:r>
              <a:rPr lang="en-GB" dirty="0"/>
              <a:t>DATA MODEL</a:t>
            </a:r>
            <a:endParaRPr lang="en-gb" dirty="0"/>
          </a:p>
        </p:txBody>
      </p:sp>
      <p:pic>
        <p:nvPicPr>
          <p:cNvPr id="4" name="Picture 3" descr="Vibrant multicolour checkered floor design">
            <a:extLst>
              <a:ext uri="{FF2B5EF4-FFF2-40B4-BE49-F238E27FC236}">
                <a16:creationId xmlns:a16="http://schemas.microsoft.com/office/drawing/2014/main" id="{D6DDEA9C-5656-DAD6-0679-5BE419FBD360}"/>
              </a:ext>
            </a:extLst>
          </p:cNvPr>
          <p:cNvPicPr>
            <a:picLocks noChangeAspect="1"/>
          </p:cNvPicPr>
          <p:nvPr/>
        </p:nvPicPr>
        <p:blipFill rotWithShape="1">
          <a:blip r:embed="rId3"/>
          <a:srcRect l="23199" r="23176"/>
          <a:stretch/>
        </p:blipFill>
        <p:spPr>
          <a:xfrm>
            <a:off x="6743703" y="10"/>
            <a:ext cx="5448297" cy="685799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pic>
    </p:spTree>
    <p:extLst>
      <p:ext uri="{BB962C8B-B14F-4D97-AF65-F5344CB8AC3E}">
        <p14:creationId xmlns:p14="http://schemas.microsoft.com/office/powerpoint/2010/main" val="219630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GB" dirty="0"/>
              <a:t>Data </a:t>
            </a:r>
            <a:r>
              <a:rPr lang="en-CA" dirty="0"/>
              <a:t>Model - Classification &amp; Prediction</a:t>
            </a:r>
            <a:endParaRPr lang="en-gb" dirty="0"/>
          </a:p>
        </p:txBody>
      </p:sp>
      <p:sp>
        <p:nvSpPr>
          <p:cNvPr id="3" name="Content Placeholder 2"/>
          <p:cNvSpPr>
            <a:spLocks noGrp="1"/>
          </p:cNvSpPr>
          <p:nvPr>
            <p:ph sz="half" idx="1"/>
          </p:nvPr>
        </p:nvSpPr>
        <p:spPr>
          <a:xfrm>
            <a:off x="133815" y="1628078"/>
            <a:ext cx="11924370" cy="5043037"/>
          </a:xfrm>
        </p:spPr>
        <p:txBody>
          <a:bodyPr rtlCol="0">
            <a:normAutofit fontScale="92500" lnSpcReduction="10000"/>
          </a:bodyPr>
          <a:lstStyle/>
          <a:p>
            <a:pPr algn="just" rtl="0"/>
            <a:r>
              <a:rPr lang="en-GB" sz="1400" b="1" dirty="0"/>
              <a:t>Overview of Predictive Analysis</a:t>
            </a:r>
            <a:r>
              <a:rPr lang="en-GB" sz="1400" dirty="0"/>
              <a:t>: Using classification models to predict launch outcomes. The goal is to use the historical data to predict future outcomes, specifically the success of SpaceX launches.</a:t>
            </a:r>
          </a:p>
          <a:p>
            <a:pPr algn="just" rtl="0"/>
            <a:r>
              <a:rPr lang="en-GB" sz="1400" b="1" dirty="0"/>
              <a:t>Data Split: </a:t>
            </a:r>
            <a:r>
              <a:rPr lang="en-GB" sz="1400" dirty="0"/>
              <a:t>The data was split into a training set and a test set with a </a:t>
            </a:r>
            <a:r>
              <a:rPr lang="en-GB" sz="1400" b="1" dirty="0"/>
              <a:t>test size of 20%. </a:t>
            </a:r>
            <a:r>
              <a:rPr lang="en-GB" sz="1400" dirty="0"/>
              <a:t>The training set is used to train the models, and the test set is used to evaluate their performance. This helps to ensure that the models are able to generalize well to new, unseen data.</a:t>
            </a:r>
          </a:p>
          <a:p>
            <a:pPr algn="just" rtl="0"/>
            <a:r>
              <a:rPr lang="en-GB" sz="1400" b="1" dirty="0"/>
              <a:t>Standardization: </a:t>
            </a:r>
            <a:r>
              <a:rPr lang="en-GB" sz="1400" dirty="0"/>
              <a:t>Before training the models, the data was standardized using the </a:t>
            </a:r>
            <a:r>
              <a:rPr lang="en-GB" sz="1400" dirty="0" err="1"/>
              <a:t>StandardScaler</a:t>
            </a:r>
            <a:r>
              <a:rPr lang="en-GB" sz="1400" dirty="0"/>
              <a:t> from </a:t>
            </a:r>
            <a:r>
              <a:rPr lang="en-GB" sz="1400" dirty="0" err="1"/>
              <a:t>sklearn</a:t>
            </a:r>
            <a:r>
              <a:rPr lang="en-GB" sz="1400" dirty="0"/>
              <a:t>. This step is crucial because many machine learning algorithms do not perform well if the features are not on the same scale. </a:t>
            </a:r>
            <a:r>
              <a:rPr lang="en-GB" sz="1400" dirty="0" err="1"/>
              <a:t>StandardScaler</a:t>
            </a:r>
            <a:r>
              <a:rPr lang="en-GB" sz="1400" dirty="0"/>
              <a:t> standardizes the features by removing the mean and scaling to unit variance.</a:t>
            </a:r>
          </a:p>
          <a:p>
            <a:pPr algn="just" rtl="0"/>
            <a:r>
              <a:rPr lang="en-GB" sz="1400" b="1" dirty="0"/>
              <a:t>Models Used:</a:t>
            </a:r>
            <a:r>
              <a:rPr lang="en-GB" sz="1400" dirty="0"/>
              <a:t> Several classification models were used in the analysis, including Support Vector Machines (SVM), Classification Trees, Logistic Regression, and K-Nearest Neighbors (KNN). Each of these models has its own strengths and weaknesses, and they are suited to different types of data and tasks.</a:t>
            </a:r>
          </a:p>
          <a:p>
            <a:pPr lvl="1" algn="just"/>
            <a:r>
              <a:rPr lang="en-GB" sz="1200" b="1" dirty="0"/>
              <a:t>SVM:</a:t>
            </a:r>
            <a:r>
              <a:rPr lang="en-GB" sz="1200" dirty="0"/>
              <a:t> SVM is a powerful and flexible classification algorithm that can handle both linear and non-linear data. It works by finding the hyperplane that best separates the classes in the data.</a:t>
            </a:r>
          </a:p>
          <a:p>
            <a:pPr lvl="1" algn="just"/>
            <a:r>
              <a:rPr lang="en-GB" sz="1200" b="1" dirty="0"/>
              <a:t>Classification Trees: </a:t>
            </a:r>
            <a:r>
              <a:rPr lang="en-GB" sz="1200" dirty="0"/>
              <a:t>Classification trees are simple yet effective models that make predictions based on a series of decision rules. They are easy to understand and interpret, making them a good choice for exploratory analysis.</a:t>
            </a:r>
          </a:p>
          <a:p>
            <a:pPr lvl="1" algn="just"/>
            <a:r>
              <a:rPr lang="en-GB" sz="1200" b="1" dirty="0"/>
              <a:t>Logistic Regression:</a:t>
            </a:r>
            <a:r>
              <a:rPr lang="en-GB" sz="1200" dirty="0"/>
              <a:t> Logistic regression is a simple and fast model that is particularly well-suited to binary classification tasks. It works by fitting a logistic function to the data.</a:t>
            </a:r>
          </a:p>
          <a:p>
            <a:pPr lvl="1" algn="just"/>
            <a:r>
              <a:rPr lang="en-GB" sz="1200" b="1" dirty="0"/>
              <a:t>KNN: </a:t>
            </a:r>
            <a:r>
              <a:rPr lang="en-GB" sz="1200" dirty="0"/>
              <a:t>KNN is a non-parametric method that makes predictions for a new observation by searching the entire dataset for the K observations that are closest to it.</a:t>
            </a:r>
          </a:p>
          <a:p>
            <a:pPr algn="just" rtl="0"/>
            <a:r>
              <a:rPr lang="en-GB" sz="1400" b="1" dirty="0"/>
              <a:t>Hyperparameter Tuning: </a:t>
            </a:r>
            <a:r>
              <a:rPr lang="en-GB" sz="1400" dirty="0"/>
              <a:t>For each model, the best hyperparameters were found using </a:t>
            </a:r>
            <a:r>
              <a:rPr lang="en-GB" sz="1400" dirty="0" err="1"/>
              <a:t>GridSearchCV</a:t>
            </a:r>
            <a:r>
              <a:rPr lang="en-GB" sz="1400" dirty="0"/>
              <a:t>. This is a process of performing hyperparameter tuning in order to determine the optimal values for a given model. This is significant as the performance of the entire model is based on the hyperparameter values specified.</a:t>
            </a:r>
          </a:p>
          <a:p>
            <a:pPr algn="just" rtl="0"/>
            <a:r>
              <a:rPr lang="en-GB" sz="1400" b="1" dirty="0"/>
              <a:t>Model Evaluation:</a:t>
            </a:r>
            <a:r>
              <a:rPr lang="en-GB" sz="1400" dirty="0"/>
              <a:t> The models were evaluated using the accuracy score, which is the proportion of correct predictions out of the total predictions. The accuracy scores were compared to determine the best performing model.</a:t>
            </a:r>
          </a:p>
        </p:txBody>
      </p:sp>
      <p:sp>
        <p:nvSpPr>
          <p:cNvPr id="4" name="TextBox 3">
            <a:extLst>
              <a:ext uri="{FF2B5EF4-FFF2-40B4-BE49-F238E27FC236}">
                <a16:creationId xmlns:a16="http://schemas.microsoft.com/office/drawing/2014/main" id="{FE514B43-416A-FC3D-4029-2E852B170253}"/>
              </a:ext>
            </a:extLst>
          </p:cNvPr>
          <p:cNvSpPr txBox="1"/>
          <p:nvPr/>
        </p:nvSpPr>
        <p:spPr>
          <a:xfrm>
            <a:off x="10392938" y="6394116"/>
            <a:ext cx="1304692" cy="276999"/>
          </a:xfrm>
          <a:prstGeom prst="rect">
            <a:avLst/>
          </a:prstGeom>
          <a:noFill/>
        </p:spPr>
        <p:txBody>
          <a:bodyPr wrap="square" rtlCol="0">
            <a:spAutoFit/>
          </a:bodyPr>
          <a:lstStyle/>
          <a:p>
            <a:r>
              <a:rPr lang="en-US" sz="1200" dirty="0">
                <a:hlinkClick r:id="rId3"/>
              </a:rPr>
              <a:t>GitHub Link</a:t>
            </a:r>
            <a:endParaRPr lang="en-US" sz="1200" dirty="0"/>
          </a:p>
        </p:txBody>
      </p:sp>
    </p:spTree>
    <p:extLst>
      <p:ext uri="{BB962C8B-B14F-4D97-AF65-F5344CB8AC3E}">
        <p14:creationId xmlns:p14="http://schemas.microsoft.com/office/powerpoint/2010/main" val="100425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RESULT</a:t>
            </a:r>
            <a:endParaRPr lang="en-gb" dirty="0"/>
          </a:p>
        </p:txBody>
      </p:sp>
    </p:spTree>
    <p:extLst>
      <p:ext uri="{BB962C8B-B14F-4D97-AF65-F5344CB8AC3E}">
        <p14:creationId xmlns:p14="http://schemas.microsoft.com/office/powerpoint/2010/main" val="300011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Result – </a:t>
            </a:r>
            <a:r>
              <a:rPr lang="en-CA" dirty="0"/>
              <a:t>Data Wrangling</a:t>
            </a:r>
            <a:endParaRPr lang="en-gb" dirty="0"/>
          </a:p>
        </p:txBody>
      </p:sp>
      <p:pic>
        <p:nvPicPr>
          <p:cNvPr id="8" name="Picture 7" descr="A screenshot of a computer code&#10;&#10;Description automatically generated">
            <a:extLst>
              <a:ext uri="{FF2B5EF4-FFF2-40B4-BE49-F238E27FC236}">
                <a16:creationId xmlns:a16="http://schemas.microsoft.com/office/drawing/2014/main" id="{8E045112-C2CA-907E-E4C9-BCDD3CFD670E}"/>
              </a:ext>
            </a:extLst>
          </p:cNvPr>
          <p:cNvPicPr>
            <a:picLocks noChangeAspect="1"/>
          </p:cNvPicPr>
          <p:nvPr/>
        </p:nvPicPr>
        <p:blipFill>
          <a:blip r:embed="rId3"/>
          <a:stretch>
            <a:fillRect/>
          </a:stretch>
        </p:blipFill>
        <p:spPr>
          <a:xfrm>
            <a:off x="98502" y="1617228"/>
            <a:ext cx="3810000" cy="1498600"/>
          </a:xfrm>
          <a:prstGeom prst="rect">
            <a:avLst/>
          </a:prstGeom>
          <a:ln>
            <a:solidFill>
              <a:schemeClr val="tx2">
                <a:lumMod val="95000"/>
                <a:lumOff val="5000"/>
              </a:schemeClr>
            </a:solidFill>
          </a:ln>
        </p:spPr>
      </p:pic>
      <p:pic>
        <p:nvPicPr>
          <p:cNvPr id="10" name="Picture 9" descr="A screenshot of a computer code&#10;&#10;Description automatically generated">
            <a:extLst>
              <a:ext uri="{FF2B5EF4-FFF2-40B4-BE49-F238E27FC236}">
                <a16:creationId xmlns:a16="http://schemas.microsoft.com/office/drawing/2014/main" id="{DA0F7A95-A09D-C282-743A-821E3D0C38D3}"/>
              </a:ext>
            </a:extLst>
          </p:cNvPr>
          <p:cNvPicPr>
            <a:picLocks noChangeAspect="1"/>
          </p:cNvPicPr>
          <p:nvPr/>
        </p:nvPicPr>
        <p:blipFill>
          <a:blip r:embed="rId4"/>
          <a:stretch>
            <a:fillRect/>
          </a:stretch>
        </p:blipFill>
        <p:spPr>
          <a:xfrm>
            <a:off x="4116679" y="1587956"/>
            <a:ext cx="3958641" cy="1527872"/>
          </a:xfrm>
          <a:prstGeom prst="rect">
            <a:avLst/>
          </a:prstGeom>
          <a:ln>
            <a:solidFill>
              <a:schemeClr val="tx2">
                <a:lumMod val="95000"/>
                <a:lumOff val="5000"/>
              </a:schemeClr>
            </a:solidFill>
          </a:ln>
        </p:spPr>
      </p:pic>
      <p:pic>
        <p:nvPicPr>
          <p:cNvPr id="12" name="Picture 11" descr="A screenshot of a computer&#10;&#10;Description automatically generated">
            <a:extLst>
              <a:ext uri="{FF2B5EF4-FFF2-40B4-BE49-F238E27FC236}">
                <a16:creationId xmlns:a16="http://schemas.microsoft.com/office/drawing/2014/main" id="{E9CC3A8B-CB31-8188-1835-4B4DABECCBCF}"/>
              </a:ext>
            </a:extLst>
          </p:cNvPr>
          <p:cNvPicPr>
            <a:picLocks noChangeAspect="1"/>
          </p:cNvPicPr>
          <p:nvPr/>
        </p:nvPicPr>
        <p:blipFill>
          <a:blip r:embed="rId5"/>
          <a:stretch>
            <a:fillRect/>
          </a:stretch>
        </p:blipFill>
        <p:spPr>
          <a:xfrm>
            <a:off x="98502" y="3206411"/>
            <a:ext cx="3810000" cy="3606799"/>
          </a:xfrm>
          <a:prstGeom prst="rect">
            <a:avLst/>
          </a:prstGeom>
          <a:ln>
            <a:solidFill>
              <a:schemeClr val="tx2">
                <a:lumMod val="95000"/>
                <a:lumOff val="5000"/>
              </a:schemeClr>
            </a:solidFill>
          </a:ln>
        </p:spPr>
      </p:pic>
      <p:pic>
        <p:nvPicPr>
          <p:cNvPr id="14" name="Picture 13" descr="A screenshot of a computer&#10;&#10;Description automatically generated">
            <a:extLst>
              <a:ext uri="{FF2B5EF4-FFF2-40B4-BE49-F238E27FC236}">
                <a16:creationId xmlns:a16="http://schemas.microsoft.com/office/drawing/2014/main" id="{638BAF6B-1D3B-28ED-0778-6495C8969468}"/>
              </a:ext>
            </a:extLst>
          </p:cNvPr>
          <p:cNvPicPr>
            <a:picLocks noChangeAspect="1"/>
          </p:cNvPicPr>
          <p:nvPr/>
        </p:nvPicPr>
        <p:blipFill>
          <a:blip r:embed="rId6"/>
          <a:stretch>
            <a:fillRect/>
          </a:stretch>
        </p:blipFill>
        <p:spPr>
          <a:xfrm>
            <a:off x="4105528" y="3206412"/>
            <a:ext cx="3975100" cy="3606800"/>
          </a:xfrm>
          <a:prstGeom prst="rect">
            <a:avLst/>
          </a:prstGeom>
          <a:ln>
            <a:solidFill>
              <a:schemeClr val="tx2">
                <a:lumMod val="95000"/>
                <a:lumOff val="5000"/>
              </a:schemeClr>
            </a:solidFill>
          </a:ln>
        </p:spPr>
      </p:pic>
      <p:sp>
        <p:nvSpPr>
          <p:cNvPr id="15" name="TextBox 14">
            <a:extLst>
              <a:ext uri="{FF2B5EF4-FFF2-40B4-BE49-F238E27FC236}">
                <a16:creationId xmlns:a16="http://schemas.microsoft.com/office/drawing/2014/main" id="{C29122A5-6E30-B27B-BBBD-1510BC3A8D80}"/>
              </a:ext>
            </a:extLst>
          </p:cNvPr>
          <p:cNvSpPr txBox="1"/>
          <p:nvPr/>
        </p:nvSpPr>
        <p:spPr>
          <a:xfrm>
            <a:off x="8486077" y="1728439"/>
            <a:ext cx="3468029" cy="4185761"/>
          </a:xfrm>
          <a:prstGeom prst="rect">
            <a:avLst/>
          </a:prstGeom>
          <a:noFill/>
        </p:spPr>
        <p:txBody>
          <a:bodyPr wrap="square" rtlCol="0">
            <a:spAutoFit/>
          </a:bodyPr>
          <a:lstStyle/>
          <a:p>
            <a:pPr marL="285750" indent="-285750" algn="just">
              <a:buFont typeface="Wingdings" pitchFamily="2" charset="2"/>
              <a:buChar char="ü"/>
            </a:pPr>
            <a:r>
              <a:rPr lang="en-US" sz="1400" dirty="0"/>
              <a:t>There are 3 different launch sites with most launch being from CCAFS SLC 40 (i.e. </a:t>
            </a:r>
            <a:r>
              <a:rPr lang="en-US" sz="1400" b="1" dirty="0"/>
              <a:t>Cape Canaveral Space Launch Complex</a:t>
            </a:r>
            <a:r>
              <a:rPr lang="en-US" sz="1400" dirty="0"/>
              <a:t>)</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Reused percentage being at </a:t>
            </a:r>
            <a:r>
              <a:rPr lang="en-US" sz="1400" b="1" dirty="0"/>
              <a:t>41% </a:t>
            </a:r>
            <a:r>
              <a:rPr lang="en-US" sz="1400" dirty="0"/>
              <a:t>as of now</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True ASDS means the mission outcome was successfully landed to a drone ship</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GTO is geosynchronous orbit is a high Earth orbit that allows satellites to match Earth's rotation. Located at 22,236 miles (35,786 kilometers) above Earth's equator, this position is a valuable spot for monitoring weather, communications and surveillance</a:t>
            </a:r>
          </a:p>
        </p:txBody>
      </p:sp>
    </p:spTree>
    <p:extLst>
      <p:ext uri="{BB962C8B-B14F-4D97-AF65-F5344CB8AC3E}">
        <p14:creationId xmlns:p14="http://schemas.microsoft.com/office/powerpoint/2010/main" val="372691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rtlCol="0" anchor="b">
            <a:normAutofit/>
          </a:bodyPr>
          <a:lstStyle/>
          <a:p>
            <a:pPr rtl="0"/>
            <a:r>
              <a:rPr lang="en-GB" dirty="0"/>
              <a:t>Outline</a:t>
            </a:r>
            <a:endParaRPr lang="en-gb" dirty="0"/>
          </a:p>
        </p:txBody>
      </p:sp>
      <p:graphicFrame>
        <p:nvGraphicFramePr>
          <p:cNvPr id="7" name="Content Placeholder 2">
            <a:extLst>
              <a:ext uri="{FF2B5EF4-FFF2-40B4-BE49-F238E27FC236}">
                <a16:creationId xmlns:a16="http://schemas.microsoft.com/office/drawing/2014/main" id="{3A74C204-C186-4D58-6305-621E6D21C408}"/>
              </a:ext>
            </a:extLst>
          </p:cNvPr>
          <p:cNvGraphicFramePr>
            <a:graphicFrameLocks noGrp="1"/>
          </p:cNvGraphicFramePr>
          <p:nvPr>
            <p:ph idx="1"/>
            <p:extLst>
              <p:ext uri="{D42A27DB-BD31-4B8C-83A1-F6EECF244321}">
                <p14:modId xmlns:p14="http://schemas.microsoft.com/office/powerpoint/2010/main" val="2086799291"/>
              </p:ext>
            </p:extLst>
          </p:nvPr>
        </p:nvGraphicFramePr>
        <p:xfrm>
          <a:off x="1295400" y="1828800"/>
          <a:ext cx="9601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Result – </a:t>
            </a:r>
            <a:r>
              <a:rPr lang="en-CA" dirty="0"/>
              <a:t>EDA (Launch Site vs Flight Number)</a:t>
            </a:r>
            <a:endParaRPr lang="en-gb" dirty="0"/>
          </a:p>
        </p:txBody>
      </p:sp>
      <p:sp>
        <p:nvSpPr>
          <p:cNvPr id="15" name="TextBox 14">
            <a:extLst>
              <a:ext uri="{FF2B5EF4-FFF2-40B4-BE49-F238E27FC236}">
                <a16:creationId xmlns:a16="http://schemas.microsoft.com/office/drawing/2014/main" id="{C29122A5-6E30-B27B-BBBD-1510BC3A8D80}"/>
              </a:ext>
            </a:extLst>
          </p:cNvPr>
          <p:cNvSpPr txBox="1"/>
          <p:nvPr/>
        </p:nvSpPr>
        <p:spPr>
          <a:xfrm>
            <a:off x="345686" y="4482790"/>
            <a:ext cx="11338957" cy="2246769"/>
          </a:xfrm>
          <a:prstGeom prst="rect">
            <a:avLst/>
          </a:prstGeom>
          <a:noFill/>
        </p:spPr>
        <p:txBody>
          <a:bodyPr wrap="square" rtlCol="0">
            <a:spAutoFit/>
          </a:bodyPr>
          <a:lstStyle/>
          <a:p>
            <a:pPr marL="285750" indent="-285750" algn="just">
              <a:buFont typeface="Wingdings" pitchFamily="2" charset="2"/>
              <a:buChar char="ü"/>
            </a:pPr>
            <a:r>
              <a:rPr lang="en-US" sz="1400" dirty="0"/>
              <a:t>Over time, we have observed an increased success rate in launches, with a significant breakthrough happening around the 20th flight. This increase in success rate indicates advancements in technology and experience gained over the iterations.</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The most active and successful launch site is Cape Canaveral Air Force Station (CCAFS SLC 40), accounting for the highest volume of successful launches.</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Following CCAFS, the next successful launch sites are Vandenberg Air Force Base (VAFB SLC 4E) and Kennedy Space Center (KSC LC 39A).</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The overall success rate across all sites has improved over time, reflecting continuous learning and improvements in launch processes.</a:t>
            </a:r>
          </a:p>
        </p:txBody>
      </p:sp>
      <p:pic>
        <p:nvPicPr>
          <p:cNvPr id="5" name="Picture 4" descr="A graph of flight number&#10;&#10;Description automatically generated">
            <a:extLst>
              <a:ext uri="{FF2B5EF4-FFF2-40B4-BE49-F238E27FC236}">
                <a16:creationId xmlns:a16="http://schemas.microsoft.com/office/drawing/2014/main" id="{74909A0E-F731-B407-BC74-19AE4A535AA4}"/>
              </a:ext>
            </a:extLst>
          </p:cNvPr>
          <p:cNvPicPr>
            <a:picLocks noChangeAspect="1"/>
          </p:cNvPicPr>
          <p:nvPr/>
        </p:nvPicPr>
        <p:blipFill>
          <a:blip r:embed="rId3"/>
          <a:stretch>
            <a:fillRect/>
          </a:stretch>
        </p:blipFill>
        <p:spPr>
          <a:xfrm>
            <a:off x="345686" y="1640275"/>
            <a:ext cx="11338957" cy="2664096"/>
          </a:xfrm>
          <a:prstGeom prst="rect">
            <a:avLst/>
          </a:prstGeom>
        </p:spPr>
      </p:pic>
    </p:spTree>
    <p:extLst>
      <p:ext uri="{BB962C8B-B14F-4D97-AF65-F5344CB8AC3E}">
        <p14:creationId xmlns:p14="http://schemas.microsoft.com/office/powerpoint/2010/main" val="376819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a:latin typeface="+mj-lt"/>
                <a:ea typeface="+mj-ea"/>
                <a:cs typeface="+mj-cs"/>
              </a:rPr>
              <a:t>Result – EDA (Launch Site vs Payload)</a:t>
            </a:r>
          </a:p>
        </p:txBody>
      </p:sp>
      <p:pic>
        <p:nvPicPr>
          <p:cNvPr id="4" name="Picture 3" descr="A graph with numbers and dots&#10;&#10;Description automatically generated">
            <a:extLst>
              <a:ext uri="{FF2B5EF4-FFF2-40B4-BE49-F238E27FC236}">
                <a16:creationId xmlns:a16="http://schemas.microsoft.com/office/drawing/2014/main" id="{2CFEA74E-152A-D686-2F92-19B2FA570D4B}"/>
              </a:ext>
            </a:extLst>
          </p:cNvPr>
          <p:cNvPicPr>
            <a:picLocks noChangeAspect="1"/>
          </p:cNvPicPr>
          <p:nvPr/>
        </p:nvPicPr>
        <p:blipFill>
          <a:blip r:embed="rId3"/>
          <a:stretch>
            <a:fillRect/>
          </a:stretch>
        </p:blipFill>
        <p:spPr>
          <a:xfrm>
            <a:off x="5176390" y="1684052"/>
            <a:ext cx="6723820" cy="4488148"/>
          </a:xfrm>
          <a:prstGeom prst="rect">
            <a:avLst/>
          </a:prstGeom>
          <a:noFill/>
        </p:spPr>
      </p:pic>
      <p:sp>
        <p:nvSpPr>
          <p:cNvPr id="15" name="TextBox 14">
            <a:extLst>
              <a:ext uri="{FF2B5EF4-FFF2-40B4-BE49-F238E27FC236}">
                <a16:creationId xmlns:a16="http://schemas.microsoft.com/office/drawing/2014/main" id="{C29122A5-6E30-B27B-BBBD-1510BC3A8D80}"/>
              </a:ext>
            </a:extLst>
          </p:cNvPr>
          <p:cNvSpPr txBox="1"/>
          <p:nvPr/>
        </p:nvSpPr>
        <p:spPr>
          <a:xfrm>
            <a:off x="892098" y="1828800"/>
            <a:ext cx="3836019" cy="4343400"/>
          </a:xfrm>
          <a:prstGeom prst="rect">
            <a:avLst/>
          </a:prstGeom>
        </p:spPr>
        <p:txBody>
          <a:bodyPr vert="horz" lIns="91440" tIns="45720" rIns="91440" bIns="45720" rtlCol="0" anchor="ctr">
            <a:normAutofit/>
          </a:bodyPr>
          <a:lstStyle/>
          <a:p>
            <a:pPr marL="285750" indent="-285750" algn="just">
              <a:lnSpc>
                <a:spcPct val="90000"/>
              </a:lnSpc>
              <a:spcBef>
                <a:spcPts val="1200"/>
              </a:spcBef>
              <a:buFont typeface="Wingdings" pitchFamily="2" charset="2"/>
              <a:buChar char="ü"/>
            </a:pPr>
            <a:r>
              <a:rPr lang="en-GB" sz="1600" kern="1200" dirty="0">
                <a:latin typeface="+mn-lt"/>
                <a:ea typeface="+mn-ea"/>
                <a:cs typeface="+mn-cs"/>
              </a:rPr>
              <a:t>The majority of payload masses range between 0-6000 kg across all launch sites.</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Payloads exceeding 9,000 kg, approximately the weight of a school bus, demonstrate a notably high success rate.</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Heavier payloads over 12,000 kg are predominantly launched from two sites: CCAFS SLC 40 and KSC LC 39A.</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The ability to successfully launch heavier payloads could be a unique capability of these two sites, suggesting a potential specialization in handling high-mass launches.</a:t>
            </a:r>
          </a:p>
        </p:txBody>
      </p:sp>
    </p:spTree>
    <p:extLst>
      <p:ext uri="{BB962C8B-B14F-4D97-AF65-F5344CB8AC3E}">
        <p14:creationId xmlns:p14="http://schemas.microsoft.com/office/powerpoint/2010/main" val="26589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Result – </a:t>
            </a:r>
            <a:r>
              <a:rPr lang="en-CA" dirty="0"/>
              <a:t>EDA (Orbit Type vs Flight Number)</a:t>
            </a:r>
            <a:endParaRPr lang="en-gb" dirty="0"/>
          </a:p>
        </p:txBody>
      </p:sp>
      <p:sp>
        <p:nvSpPr>
          <p:cNvPr id="15" name="TextBox 14">
            <a:extLst>
              <a:ext uri="{FF2B5EF4-FFF2-40B4-BE49-F238E27FC236}">
                <a16:creationId xmlns:a16="http://schemas.microsoft.com/office/drawing/2014/main" id="{C29122A5-6E30-B27B-BBBD-1510BC3A8D80}"/>
              </a:ext>
            </a:extLst>
          </p:cNvPr>
          <p:cNvSpPr txBox="1"/>
          <p:nvPr/>
        </p:nvSpPr>
        <p:spPr>
          <a:xfrm>
            <a:off x="345686" y="4482790"/>
            <a:ext cx="11338957" cy="2246769"/>
          </a:xfrm>
          <a:prstGeom prst="rect">
            <a:avLst/>
          </a:prstGeom>
          <a:noFill/>
        </p:spPr>
        <p:txBody>
          <a:bodyPr wrap="square" rtlCol="0">
            <a:spAutoFit/>
          </a:bodyPr>
          <a:lstStyle/>
          <a:p>
            <a:pPr marL="285750" indent="-285750" algn="just">
              <a:buFont typeface="Wingdings" pitchFamily="2" charset="2"/>
              <a:buChar char="ü"/>
            </a:pPr>
            <a:r>
              <a:rPr lang="en-US" sz="1400" dirty="0"/>
              <a:t>SpaceX's launch orbit preferences evolved over time, with a noticeable shift in success rates correlating with these changes.</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Initially, SpaceX primarily targeted Low Earth Orbit (LEO) which saw moderate success rates.</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Over time, SpaceX expanded its focus to include Very Low Earth Orbit (VLEO), which has been associated with an increase in successful launches.</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The success rate across all orbits has shown a general improvement over time, indicating advancements in SpaceX's launch capabilities.</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The recent increase in VLEO launches suggests that SpaceX is exploring new business opportunities in this orbit.</a:t>
            </a:r>
          </a:p>
        </p:txBody>
      </p:sp>
      <p:pic>
        <p:nvPicPr>
          <p:cNvPr id="5" name="Picture 4">
            <a:extLst>
              <a:ext uri="{FF2B5EF4-FFF2-40B4-BE49-F238E27FC236}">
                <a16:creationId xmlns:a16="http://schemas.microsoft.com/office/drawing/2014/main" id="{74909A0E-F731-B407-BC74-19AE4A535AA4}"/>
              </a:ext>
            </a:extLst>
          </p:cNvPr>
          <p:cNvPicPr>
            <a:picLocks noChangeAspect="1"/>
          </p:cNvPicPr>
          <p:nvPr/>
        </p:nvPicPr>
        <p:blipFill>
          <a:blip r:embed="rId3"/>
          <a:srcRect/>
          <a:stretch/>
        </p:blipFill>
        <p:spPr>
          <a:xfrm>
            <a:off x="345686" y="1728439"/>
            <a:ext cx="11338957" cy="2542478"/>
          </a:xfrm>
          <a:prstGeom prst="rect">
            <a:avLst/>
          </a:prstGeom>
        </p:spPr>
      </p:pic>
    </p:spTree>
    <p:extLst>
      <p:ext uri="{BB962C8B-B14F-4D97-AF65-F5344CB8AC3E}">
        <p14:creationId xmlns:p14="http://schemas.microsoft.com/office/powerpoint/2010/main" val="352758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Result – </a:t>
            </a:r>
            <a:r>
              <a:rPr lang="en-CA" dirty="0"/>
              <a:t>EDA (Orbit Type vs Payload Mass)</a:t>
            </a:r>
            <a:endParaRPr lang="en-gb" dirty="0"/>
          </a:p>
        </p:txBody>
      </p:sp>
      <p:sp>
        <p:nvSpPr>
          <p:cNvPr id="15" name="TextBox 14">
            <a:extLst>
              <a:ext uri="{FF2B5EF4-FFF2-40B4-BE49-F238E27FC236}">
                <a16:creationId xmlns:a16="http://schemas.microsoft.com/office/drawing/2014/main" id="{C29122A5-6E30-B27B-BBBD-1510BC3A8D80}"/>
              </a:ext>
            </a:extLst>
          </p:cNvPr>
          <p:cNvSpPr txBox="1"/>
          <p:nvPr/>
        </p:nvSpPr>
        <p:spPr>
          <a:xfrm>
            <a:off x="345685" y="4180344"/>
            <a:ext cx="11338957" cy="2677656"/>
          </a:xfrm>
          <a:prstGeom prst="rect">
            <a:avLst/>
          </a:prstGeom>
          <a:noFill/>
        </p:spPr>
        <p:txBody>
          <a:bodyPr wrap="square" rtlCol="0">
            <a:spAutoFit/>
          </a:bodyPr>
          <a:lstStyle/>
          <a:p>
            <a:pPr marL="285750" indent="-285750" algn="just">
              <a:buFont typeface="Wingdings" pitchFamily="2" charset="2"/>
              <a:buChar char="ü"/>
            </a:pPr>
            <a:r>
              <a:rPr lang="en-US" sz="1400" dirty="0"/>
              <a:t>The analysis reveals no apparent correlation between payload mass and success rate for Geosynchronous Transfer Orbit (GTO).</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The International Space Station (ISS) orbit displays a wide range of payload masses, with a generally high success rate.</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Sun-Synchronous Orbit (SSO) and Low Earth Orbit (LEO) typically accommodate lower payload masses.</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Very Low Earth Orbit (VLEO), another orbit with high success rates, predominantly handles higher payload masses.</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Few launches have been directed towards Semi-Synchronous Orbit (SO) and Geosynchronous Orbit (GEO), limiting the analysis for these orbits.</a:t>
            </a:r>
          </a:p>
          <a:p>
            <a:pPr marL="285750" indent="-285750" algn="just">
              <a:buFont typeface="Wingdings" pitchFamily="2" charset="2"/>
              <a:buChar char="ü"/>
            </a:pPr>
            <a:endParaRPr lang="en-US" sz="1400" dirty="0"/>
          </a:p>
          <a:p>
            <a:pPr marL="285750" indent="-285750" algn="just">
              <a:buFont typeface="Wingdings" pitchFamily="2" charset="2"/>
              <a:buChar char="ü"/>
            </a:pPr>
            <a:r>
              <a:rPr lang="en-US" sz="1400" dirty="0"/>
              <a:t>Overall, the success of a launch appears to be influenced by a combination of the orbit type and the payload mass.</a:t>
            </a:r>
          </a:p>
        </p:txBody>
      </p:sp>
      <p:pic>
        <p:nvPicPr>
          <p:cNvPr id="5" name="Picture 4">
            <a:extLst>
              <a:ext uri="{FF2B5EF4-FFF2-40B4-BE49-F238E27FC236}">
                <a16:creationId xmlns:a16="http://schemas.microsoft.com/office/drawing/2014/main" id="{74909A0E-F731-B407-BC74-19AE4A535AA4}"/>
              </a:ext>
            </a:extLst>
          </p:cNvPr>
          <p:cNvPicPr>
            <a:picLocks noChangeAspect="1"/>
          </p:cNvPicPr>
          <p:nvPr/>
        </p:nvPicPr>
        <p:blipFill>
          <a:blip r:embed="rId3"/>
          <a:srcRect/>
          <a:stretch/>
        </p:blipFill>
        <p:spPr>
          <a:xfrm>
            <a:off x="345686" y="1643003"/>
            <a:ext cx="11338957" cy="2438343"/>
          </a:xfrm>
          <a:prstGeom prst="rect">
            <a:avLst/>
          </a:prstGeom>
        </p:spPr>
      </p:pic>
    </p:spTree>
    <p:extLst>
      <p:ext uri="{BB962C8B-B14F-4D97-AF65-F5344CB8AC3E}">
        <p14:creationId xmlns:p14="http://schemas.microsoft.com/office/powerpoint/2010/main" val="3204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dirty="0">
                <a:latin typeface="+mj-lt"/>
                <a:ea typeface="+mj-ea"/>
                <a:cs typeface="+mj-cs"/>
              </a:rPr>
              <a:t>Result – EDA (Launch Success Yearly Trend)</a:t>
            </a:r>
          </a:p>
        </p:txBody>
      </p:sp>
      <p:pic>
        <p:nvPicPr>
          <p:cNvPr id="4" name="Picture 3">
            <a:extLst>
              <a:ext uri="{FF2B5EF4-FFF2-40B4-BE49-F238E27FC236}">
                <a16:creationId xmlns:a16="http://schemas.microsoft.com/office/drawing/2014/main" id="{2CFEA74E-152A-D686-2F92-19B2FA570D4B}"/>
              </a:ext>
            </a:extLst>
          </p:cNvPr>
          <p:cNvPicPr>
            <a:picLocks noChangeAspect="1"/>
          </p:cNvPicPr>
          <p:nvPr/>
        </p:nvPicPr>
        <p:blipFill>
          <a:blip r:embed="rId3"/>
          <a:srcRect/>
          <a:stretch/>
        </p:blipFill>
        <p:spPr>
          <a:xfrm>
            <a:off x="5648130" y="1684052"/>
            <a:ext cx="5780340" cy="4488148"/>
          </a:xfrm>
          <a:prstGeom prst="rect">
            <a:avLst/>
          </a:prstGeom>
          <a:noFill/>
        </p:spPr>
      </p:pic>
      <p:sp>
        <p:nvSpPr>
          <p:cNvPr id="15" name="TextBox 14">
            <a:extLst>
              <a:ext uri="{FF2B5EF4-FFF2-40B4-BE49-F238E27FC236}">
                <a16:creationId xmlns:a16="http://schemas.microsoft.com/office/drawing/2014/main" id="{C29122A5-6E30-B27B-BBBD-1510BC3A8D80}"/>
              </a:ext>
            </a:extLst>
          </p:cNvPr>
          <p:cNvSpPr txBox="1"/>
          <p:nvPr/>
        </p:nvSpPr>
        <p:spPr>
          <a:xfrm>
            <a:off x="256478" y="1828800"/>
            <a:ext cx="5207620" cy="4343400"/>
          </a:xfrm>
          <a:prstGeom prst="rect">
            <a:avLst/>
          </a:prstGeom>
        </p:spPr>
        <p:txBody>
          <a:bodyPr vert="horz" lIns="91440" tIns="45720" rIns="91440" bIns="45720" rtlCol="0" anchor="ctr">
            <a:normAutofit fontScale="92500" lnSpcReduction="20000"/>
          </a:bodyPr>
          <a:lstStyle/>
          <a:p>
            <a:pPr marL="285750" indent="-285750" algn="just">
              <a:lnSpc>
                <a:spcPct val="90000"/>
              </a:lnSpc>
              <a:spcBef>
                <a:spcPts val="1200"/>
              </a:spcBef>
              <a:buFont typeface="Wingdings" pitchFamily="2" charset="2"/>
              <a:buChar char="ü"/>
            </a:pPr>
            <a:r>
              <a:rPr lang="en-GB" sz="1600" kern="1200" dirty="0">
                <a:latin typeface="+mn-lt"/>
                <a:ea typeface="+mn-ea"/>
                <a:cs typeface="+mn-cs"/>
              </a:rPr>
              <a:t>The success rate of SpaceX launches has shown a general upward trend since 2013, indicating continuous improvements in technology and operational processes.</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The initial years (2010-2012) were marked by a lower success rate, likely due to the company's nascent stage and the challenges of developing new rocket technology.</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A significant increase in success rate was observed starting from 2013, marking a period of technological maturity and consistent performance.</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Despite the overall positive trend, a slight dip in success rate was observed in 2018, which could be attributed to specific challenges or anomalies encountered that year.</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In recent years, the success rate has stabilized at around 80%, showcasing SpaceX's consistent performance in successful launches.</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The 95% confidence interval indicates a high level of certainty in these trends, with the light blue shading representing the range within which the true success rate lies with 95% confidence.</a:t>
            </a:r>
          </a:p>
        </p:txBody>
      </p:sp>
    </p:spTree>
    <p:extLst>
      <p:ext uri="{BB962C8B-B14F-4D97-AF65-F5344CB8AC3E}">
        <p14:creationId xmlns:p14="http://schemas.microsoft.com/office/powerpoint/2010/main" val="132320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dirty="0">
                <a:latin typeface="+mj-lt"/>
                <a:ea typeface="+mj-ea"/>
                <a:cs typeface="+mj-cs"/>
              </a:rPr>
              <a:t>Result – Ranking Counts of Successful Landings</a:t>
            </a:r>
          </a:p>
        </p:txBody>
      </p:sp>
      <p:pic>
        <p:nvPicPr>
          <p:cNvPr id="5" name="Picture 4" descr="A table with text overlay&#10;&#10;Description automatically generated">
            <a:extLst>
              <a:ext uri="{FF2B5EF4-FFF2-40B4-BE49-F238E27FC236}">
                <a16:creationId xmlns:a16="http://schemas.microsoft.com/office/drawing/2014/main" id="{4323E942-4ACE-8361-FD0B-9BEB8ED6CC3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724400" y="2141126"/>
            <a:ext cx="6172200" cy="3718750"/>
          </a:xfrm>
          <a:prstGeom prst="rect">
            <a:avLst/>
          </a:prstGeom>
          <a:noFill/>
        </p:spPr>
      </p:pic>
      <p:sp>
        <p:nvSpPr>
          <p:cNvPr id="15" name="TextBox 14">
            <a:extLst>
              <a:ext uri="{FF2B5EF4-FFF2-40B4-BE49-F238E27FC236}">
                <a16:creationId xmlns:a16="http://schemas.microsoft.com/office/drawing/2014/main" id="{C29122A5-6E30-B27B-BBBD-1510BC3A8D80}"/>
              </a:ext>
            </a:extLst>
          </p:cNvPr>
          <p:cNvSpPr txBox="1"/>
          <p:nvPr/>
        </p:nvSpPr>
        <p:spPr>
          <a:xfrm>
            <a:off x="1295400" y="1828800"/>
            <a:ext cx="3017520" cy="4343400"/>
          </a:xfrm>
          <a:prstGeom prst="rect">
            <a:avLst/>
          </a:prstGeom>
        </p:spPr>
        <p:txBody>
          <a:bodyPr vert="horz" lIns="91440" tIns="45720" rIns="91440" bIns="45720" rtlCol="0" anchor="ctr">
            <a:normAutofit/>
          </a:bodyPr>
          <a:lstStyle/>
          <a:p>
            <a:pPr>
              <a:lnSpc>
                <a:spcPct val="90000"/>
              </a:lnSpc>
              <a:spcBef>
                <a:spcPts val="1200"/>
              </a:spcBef>
            </a:pPr>
            <a:r>
              <a:rPr lang="en-GB" sz="2000" kern="1200" dirty="0">
                <a:latin typeface="+mn-lt"/>
                <a:ea typeface="+mn-ea"/>
                <a:cs typeface="+mn-cs"/>
              </a:rPr>
              <a:t>Ranking of all landing outcomes between the date 2010-06-04 and 2017- 03-20</a:t>
            </a:r>
          </a:p>
        </p:txBody>
      </p:sp>
    </p:spTree>
    <p:extLst>
      <p:ext uri="{BB962C8B-B14F-4D97-AF65-F5344CB8AC3E}">
        <p14:creationId xmlns:p14="http://schemas.microsoft.com/office/powerpoint/2010/main" val="341782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a:t>Result – Folium Map Visualization(Launch Site)</a:t>
            </a:r>
          </a:p>
        </p:txBody>
      </p:sp>
      <p:pic>
        <p:nvPicPr>
          <p:cNvPr id="4" name="Picture 3" descr="A map of the united states&#10;&#10;Description automatically generated">
            <a:extLst>
              <a:ext uri="{FF2B5EF4-FFF2-40B4-BE49-F238E27FC236}">
                <a16:creationId xmlns:a16="http://schemas.microsoft.com/office/drawing/2014/main" id="{D8930DBE-7142-3774-0DCA-1DB4540AEDB2}"/>
              </a:ext>
            </a:extLst>
          </p:cNvPr>
          <p:cNvPicPr>
            <a:picLocks noChangeAspect="1"/>
          </p:cNvPicPr>
          <p:nvPr/>
        </p:nvPicPr>
        <p:blipFill>
          <a:blip r:embed="rId3"/>
          <a:stretch>
            <a:fillRect/>
          </a:stretch>
        </p:blipFill>
        <p:spPr>
          <a:xfrm>
            <a:off x="1183887" y="1656111"/>
            <a:ext cx="8979343" cy="4946755"/>
          </a:xfrm>
          <a:prstGeom prst="rect">
            <a:avLst/>
          </a:prstGeom>
          <a:noFill/>
        </p:spPr>
      </p:pic>
      <p:sp>
        <p:nvSpPr>
          <p:cNvPr id="8" name="TextBox 7">
            <a:extLst>
              <a:ext uri="{FF2B5EF4-FFF2-40B4-BE49-F238E27FC236}">
                <a16:creationId xmlns:a16="http://schemas.microsoft.com/office/drawing/2014/main" id="{68AA3759-67DB-9426-76D5-25FCF44C6BA6}"/>
              </a:ext>
            </a:extLst>
          </p:cNvPr>
          <p:cNvSpPr txBox="1"/>
          <p:nvPr/>
        </p:nvSpPr>
        <p:spPr>
          <a:xfrm>
            <a:off x="10259122" y="2742272"/>
            <a:ext cx="981307" cy="2031325"/>
          </a:xfrm>
          <a:prstGeom prst="rect">
            <a:avLst/>
          </a:prstGeom>
          <a:noFill/>
        </p:spPr>
        <p:txBody>
          <a:bodyPr wrap="square" rtlCol="0">
            <a:spAutoFit/>
          </a:bodyPr>
          <a:lstStyle/>
          <a:p>
            <a:r>
              <a:rPr lang="en-US" dirty="0"/>
              <a:t>Launch </a:t>
            </a:r>
          </a:p>
          <a:p>
            <a:endParaRPr lang="en-US" dirty="0"/>
          </a:p>
          <a:p>
            <a:r>
              <a:rPr lang="en-US" dirty="0"/>
              <a:t>Site </a:t>
            </a:r>
          </a:p>
          <a:p>
            <a:endParaRPr lang="en-US" dirty="0"/>
          </a:p>
          <a:p>
            <a:r>
              <a:rPr lang="en-US" dirty="0"/>
              <a:t>USA</a:t>
            </a:r>
          </a:p>
          <a:p>
            <a:endParaRPr lang="en-US" dirty="0"/>
          </a:p>
          <a:p>
            <a:r>
              <a:rPr lang="en-US" dirty="0"/>
              <a:t>Map</a:t>
            </a:r>
          </a:p>
        </p:txBody>
      </p:sp>
    </p:spTree>
    <p:extLst>
      <p:ext uri="{BB962C8B-B14F-4D97-AF65-F5344CB8AC3E}">
        <p14:creationId xmlns:p14="http://schemas.microsoft.com/office/powerpoint/2010/main" val="329077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a:latin typeface="+mj-lt"/>
                <a:ea typeface="+mj-ea"/>
                <a:cs typeface="+mj-cs"/>
              </a:rPr>
              <a:t>Result – Folium Map Visualization(Launch Outcome)</a:t>
            </a:r>
          </a:p>
        </p:txBody>
      </p:sp>
      <p:pic>
        <p:nvPicPr>
          <p:cNvPr id="5" name="Picture 4" descr="A map of a large area with a map of land and water&#10;&#10;Description automatically generated">
            <a:extLst>
              <a:ext uri="{FF2B5EF4-FFF2-40B4-BE49-F238E27FC236}">
                <a16:creationId xmlns:a16="http://schemas.microsoft.com/office/drawing/2014/main" id="{3214C2CB-7305-C64A-5DAC-12AA7883D640}"/>
              </a:ext>
            </a:extLst>
          </p:cNvPr>
          <p:cNvPicPr>
            <a:picLocks noChangeAspect="1"/>
          </p:cNvPicPr>
          <p:nvPr/>
        </p:nvPicPr>
        <p:blipFill>
          <a:blip r:embed="rId3"/>
          <a:stretch>
            <a:fillRect/>
          </a:stretch>
        </p:blipFill>
        <p:spPr>
          <a:xfrm>
            <a:off x="4728209" y="2047685"/>
            <a:ext cx="6126480" cy="3905629"/>
          </a:xfrm>
          <a:prstGeom prst="rect">
            <a:avLst/>
          </a:prstGeom>
          <a:noFill/>
          <a:ln>
            <a:solidFill>
              <a:schemeClr val="tx2"/>
            </a:solidFill>
          </a:ln>
        </p:spPr>
      </p:pic>
      <p:sp>
        <p:nvSpPr>
          <p:cNvPr id="8" name="TextBox 7">
            <a:extLst>
              <a:ext uri="{FF2B5EF4-FFF2-40B4-BE49-F238E27FC236}">
                <a16:creationId xmlns:a16="http://schemas.microsoft.com/office/drawing/2014/main" id="{68AA3759-67DB-9426-76D5-25FCF44C6BA6}"/>
              </a:ext>
            </a:extLst>
          </p:cNvPr>
          <p:cNvSpPr txBox="1"/>
          <p:nvPr/>
        </p:nvSpPr>
        <p:spPr>
          <a:xfrm>
            <a:off x="1295400" y="1828800"/>
            <a:ext cx="3017520" cy="4343400"/>
          </a:xfrm>
          <a:prstGeom prst="rect">
            <a:avLst/>
          </a:prstGeom>
        </p:spPr>
        <p:txBody>
          <a:bodyPr vert="horz" lIns="91440" tIns="45720" rIns="91440" bIns="45720" rtlCol="0" anchor="ctr">
            <a:normAutofit/>
          </a:bodyPr>
          <a:lstStyle/>
          <a:p>
            <a:pPr>
              <a:lnSpc>
                <a:spcPct val="90000"/>
              </a:lnSpc>
              <a:spcBef>
                <a:spcPts val="1200"/>
              </a:spcBef>
            </a:pPr>
            <a:r>
              <a:rPr lang="en-GB" sz="2000" kern="1200" dirty="0">
                <a:latin typeface="+mn-lt"/>
                <a:ea typeface="+mn-ea"/>
                <a:cs typeface="+mn-cs"/>
              </a:rPr>
              <a:t>Example of </a:t>
            </a:r>
            <a:r>
              <a:rPr lang="en-GB" sz="2000" b="1" kern="1200" dirty="0">
                <a:latin typeface="+mn-lt"/>
                <a:ea typeface="+mn-ea"/>
                <a:cs typeface="+mn-cs"/>
              </a:rPr>
              <a:t>VAFB SLC-4E</a:t>
            </a:r>
            <a:r>
              <a:rPr lang="en-GB" sz="2000" kern="1200" dirty="0">
                <a:latin typeface="+mn-lt"/>
                <a:ea typeface="+mn-ea"/>
                <a:cs typeface="+mn-cs"/>
              </a:rPr>
              <a:t> launch site launch outcomes</a:t>
            </a:r>
          </a:p>
          <a:p>
            <a:pPr>
              <a:lnSpc>
                <a:spcPct val="90000"/>
              </a:lnSpc>
              <a:spcBef>
                <a:spcPts val="1200"/>
              </a:spcBef>
            </a:pPr>
            <a:r>
              <a:rPr lang="en-GB" sz="2000" kern="1200" dirty="0">
                <a:latin typeface="+mn-lt"/>
                <a:ea typeface="+mn-ea"/>
                <a:cs typeface="+mn-cs"/>
              </a:rPr>
              <a:t>Green markers indicate successful and red ones indicate failure</a:t>
            </a:r>
          </a:p>
        </p:txBody>
      </p:sp>
    </p:spTree>
    <p:extLst>
      <p:ext uri="{BB962C8B-B14F-4D97-AF65-F5344CB8AC3E}">
        <p14:creationId xmlns:p14="http://schemas.microsoft.com/office/powerpoint/2010/main" val="301738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dirty="0"/>
              <a:t>Result – </a:t>
            </a:r>
            <a:r>
              <a:rPr lang="en-GB" dirty="0"/>
              <a:t>Plotly Dashboard</a:t>
            </a:r>
            <a:endParaRPr lang="en-GB" kern="1200" dirty="0"/>
          </a:p>
        </p:txBody>
      </p:sp>
      <p:sp>
        <p:nvSpPr>
          <p:cNvPr id="8" name="TextBox 7">
            <a:extLst>
              <a:ext uri="{FF2B5EF4-FFF2-40B4-BE49-F238E27FC236}">
                <a16:creationId xmlns:a16="http://schemas.microsoft.com/office/drawing/2014/main" id="{68AA3759-67DB-9426-76D5-25FCF44C6BA6}"/>
              </a:ext>
            </a:extLst>
          </p:cNvPr>
          <p:cNvSpPr txBox="1"/>
          <p:nvPr/>
        </p:nvSpPr>
        <p:spPr>
          <a:xfrm>
            <a:off x="7304168" y="1762557"/>
            <a:ext cx="4639421" cy="3785652"/>
          </a:xfrm>
          <a:prstGeom prst="rect">
            <a:avLst/>
          </a:prstGeom>
          <a:noFill/>
        </p:spPr>
        <p:txBody>
          <a:bodyPr wrap="square" rtlCol="0">
            <a:spAutoFit/>
          </a:bodyPr>
          <a:lstStyle/>
          <a:p>
            <a:pPr marL="285750" indent="-285750">
              <a:buFont typeface="Wingdings" pitchFamily="2" charset="2"/>
              <a:buChar char="ü"/>
            </a:pPr>
            <a:r>
              <a:rPr lang="en-US" sz="1600" dirty="0"/>
              <a:t>The distribution of successful landings across all launch sites shows that CCAFS LC-40 (old name) and CCAFS SLC-40 (new name) have the highest number of successful landings.</a:t>
            </a:r>
          </a:p>
          <a:p>
            <a:pPr marL="285750" indent="-285750">
              <a:buFont typeface="Wingdings" pitchFamily="2" charset="2"/>
              <a:buChar char="ü"/>
            </a:pPr>
            <a:r>
              <a:rPr lang="en-US" sz="1600" dirty="0"/>
              <a:t>The name change does not affect the success rate, indicating consistent performance at this site.</a:t>
            </a:r>
          </a:p>
          <a:p>
            <a:pPr marL="285750" indent="-285750">
              <a:buFont typeface="Wingdings" pitchFamily="2" charset="2"/>
              <a:buChar char="ü"/>
            </a:pPr>
            <a:r>
              <a:rPr lang="en-US" sz="1600" dirty="0"/>
              <a:t>VAFB SLC-4E has the lowest share of successful landings, potentially due to a smaller number of launches and increased difficulty of launching from the west coast.</a:t>
            </a:r>
          </a:p>
          <a:p>
            <a:pPr marL="285750" indent="-285750">
              <a:buFont typeface="Wingdings" pitchFamily="2" charset="2"/>
              <a:buChar char="ü"/>
            </a:pPr>
            <a:r>
              <a:rPr lang="en-US" sz="1600" dirty="0"/>
              <a:t>The launch site appears to be a significant factor in the success of missions, suggesting the importance of geographical and logistical considerations in planning launches.</a:t>
            </a:r>
          </a:p>
        </p:txBody>
      </p:sp>
      <p:pic>
        <p:nvPicPr>
          <p:cNvPr id="5" name="Picture 4" descr="A pie chart with numbers and a few words&#10;&#10;Description automatically generated">
            <a:extLst>
              <a:ext uri="{FF2B5EF4-FFF2-40B4-BE49-F238E27FC236}">
                <a16:creationId xmlns:a16="http://schemas.microsoft.com/office/drawing/2014/main" id="{6E084881-597C-7592-CDDF-14DF4EF731A7}"/>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48411" y="1635938"/>
            <a:ext cx="6946900" cy="4775200"/>
          </a:xfrm>
          <a:prstGeom prst="rect">
            <a:avLst/>
          </a:prstGeom>
          <a:ln>
            <a:solidFill>
              <a:schemeClr val="tx2"/>
            </a:solidFill>
          </a:ln>
        </p:spPr>
      </p:pic>
    </p:spTree>
    <p:extLst>
      <p:ext uri="{BB962C8B-B14F-4D97-AF65-F5344CB8AC3E}">
        <p14:creationId xmlns:p14="http://schemas.microsoft.com/office/powerpoint/2010/main" val="187564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dirty="0"/>
              <a:t>Result – </a:t>
            </a:r>
            <a:r>
              <a:rPr lang="en-GB" dirty="0"/>
              <a:t>Plotly Dashboard</a:t>
            </a:r>
            <a:endParaRPr lang="en-GB" kern="1200" dirty="0"/>
          </a:p>
        </p:txBody>
      </p:sp>
      <p:sp>
        <p:nvSpPr>
          <p:cNvPr id="8" name="TextBox 7">
            <a:extLst>
              <a:ext uri="{FF2B5EF4-FFF2-40B4-BE49-F238E27FC236}">
                <a16:creationId xmlns:a16="http://schemas.microsoft.com/office/drawing/2014/main" id="{68AA3759-67DB-9426-76D5-25FCF44C6BA6}"/>
              </a:ext>
            </a:extLst>
          </p:cNvPr>
          <p:cNvSpPr txBox="1"/>
          <p:nvPr/>
        </p:nvSpPr>
        <p:spPr>
          <a:xfrm>
            <a:off x="348343" y="1784328"/>
            <a:ext cx="4604657" cy="4524315"/>
          </a:xfrm>
          <a:prstGeom prst="rect">
            <a:avLst/>
          </a:prstGeom>
          <a:noFill/>
        </p:spPr>
        <p:txBody>
          <a:bodyPr wrap="square" rtlCol="0">
            <a:spAutoFit/>
          </a:bodyPr>
          <a:lstStyle/>
          <a:p>
            <a:pPr marL="285750" indent="-285750" algn="just">
              <a:buFont typeface="Wingdings" pitchFamily="2" charset="2"/>
              <a:buChar char="ü"/>
            </a:pPr>
            <a:r>
              <a:rPr lang="en-US" sz="1600" dirty="0"/>
              <a:t>The Plotly Dashboard analysis reveals that KSC LC-39A is the launch site with the highest success rate.</a:t>
            </a:r>
          </a:p>
          <a:p>
            <a:pPr marL="285750" indent="-285750" algn="just">
              <a:buFont typeface="Wingdings" pitchFamily="2" charset="2"/>
              <a:buChar char="ü"/>
            </a:pPr>
            <a:r>
              <a:rPr lang="en-US" sz="1600" dirty="0"/>
              <a:t>This site has a total of 13 launches, out of which 10 were successful and 3 were unsuccessful.</a:t>
            </a:r>
          </a:p>
          <a:p>
            <a:pPr marL="285750" indent="-285750" algn="just">
              <a:buFont typeface="Wingdings" pitchFamily="2" charset="2"/>
              <a:buChar char="ü"/>
            </a:pPr>
            <a:r>
              <a:rPr lang="en-US" sz="1600" dirty="0"/>
              <a:t>The success rate at KSC LC-39A is therefore approximately 76.9%, indicating a high level of reliability for launches from this site.</a:t>
            </a:r>
          </a:p>
          <a:p>
            <a:pPr marL="285750" indent="-285750" algn="just">
              <a:buFont typeface="Wingdings" pitchFamily="2" charset="2"/>
              <a:buChar char="ü"/>
            </a:pPr>
            <a:r>
              <a:rPr lang="en-US" sz="1600" dirty="0"/>
              <a:t>This high success rate could be attributed to various factors such as location advantages, technical expertise, and advanced infrastructure, which could be explored in further analyses.</a:t>
            </a:r>
          </a:p>
          <a:p>
            <a:pPr marL="285750" indent="-285750" algn="just">
              <a:buFont typeface="Wingdings" pitchFamily="2" charset="2"/>
              <a:buChar char="ü"/>
            </a:pPr>
            <a:r>
              <a:rPr lang="en-US" sz="1600" dirty="0"/>
              <a:t>The findings suggest that focusing on successful launch sites like KSC LC-39A could potentially improve overall mission success rates for SpaceX.</a:t>
            </a:r>
          </a:p>
        </p:txBody>
      </p:sp>
      <p:pic>
        <p:nvPicPr>
          <p:cNvPr id="4" name="Picture 3" descr="A blue and red pie chart&#10;&#10;Description automatically generated">
            <a:extLst>
              <a:ext uri="{FF2B5EF4-FFF2-40B4-BE49-F238E27FC236}">
                <a16:creationId xmlns:a16="http://schemas.microsoft.com/office/drawing/2014/main" id="{6648E5AA-A5DC-598A-0509-C022C168AB10}"/>
              </a:ext>
            </a:extLst>
          </p:cNvPr>
          <p:cNvPicPr>
            <a:picLocks noChangeAspect="1"/>
          </p:cNvPicPr>
          <p:nvPr/>
        </p:nvPicPr>
        <p:blipFill>
          <a:blip r:embed="rId3"/>
          <a:stretch>
            <a:fillRect/>
          </a:stretch>
        </p:blipFill>
        <p:spPr>
          <a:xfrm>
            <a:off x="5650476" y="2056470"/>
            <a:ext cx="6270248" cy="3038043"/>
          </a:xfrm>
          <a:prstGeom prst="rect">
            <a:avLst/>
          </a:prstGeom>
          <a:ln>
            <a:solidFill>
              <a:schemeClr val="tx2"/>
            </a:solidFill>
          </a:ln>
        </p:spPr>
      </p:pic>
    </p:spTree>
    <p:extLst>
      <p:ext uri="{BB962C8B-B14F-4D97-AF65-F5344CB8AC3E}">
        <p14:creationId xmlns:p14="http://schemas.microsoft.com/office/powerpoint/2010/main" val="399348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1" y="1873584"/>
            <a:ext cx="5120640" cy="2560320"/>
          </a:xfrm>
        </p:spPr>
        <p:txBody>
          <a:bodyPr rtlCol="0" anchor="b">
            <a:normAutofit/>
          </a:bodyPr>
          <a:lstStyle/>
          <a:p>
            <a:pPr rtl="0"/>
            <a:r>
              <a:rPr lang="en-GB" dirty="0"/>
              <a:t>EXECUTIVE SUMMARY</a:t>
            </a:r>
            <a:endParaRPr lang="en-gb" dirty="0"/>
          </a:p>
        </p:txBody>
      </p:sp>
      <p:pic>
        <p:nvPicPr>
          <p:cNvPr id="4" name="Video 3" descr="People Discussing">
            <a:extLst>
              <a:ext uri="{FF2B5EF4-FFF2-40B4-BE49-F238E27FC236}">
                <a16:creationId xmlns:a16="http://schemas.microsoft.com/office/drawing/2014/main" id="{099965DE-7190-4A2A-E4DE-4BCF7D0BE28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981" r="36204" b="-1"/>
          <a:stretch/>
        </p:blipFill>
        <p:spPr>
          <a:xfrm>
            <a:off x="6743703" y="10"/>
            <a:ext cx="5448297" cy="685799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pic>
    </p:spTree>
    <p:extLst>
      <p:ext uri="{BB962C8B-B14F-4D97-AF65-F5344CB8AC3E}">
        <p14:creationId xmlns:p14="http://schemas.microsoft.com/office/powerpoint/2010/main" val="382978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1" y="1873584"/>
            <a:ext cx="5120640" cy="2560320"/>
          </a:xfrm>
        </p:spPr>
        <p:txBody>
          <a:bodyPr rtlCol="0" anchor="b">
            <a:normAutofit/>
          </a:bodyPr>
          <a:lstStyle/>
          <a:p>
            <a:pPr rtl="0"/>
            <a:r>
              <a:rPr lang="en-GB" dirty="0"/>
              <a:t>RESULT – DATA MODELING AND PREDICTION</a:t>
            </a:r>
            <a:endParaRPr lang="en-gb" dirty="0"/>
          </a:p>
        </p:txBody>
      </p:sp>
      <p:pic>
        <p:nvPicPr>
          <p:cNvPr id="4" name="Picture 3" descr="Codes on papers">
            <a:extLst>
              <a:ext uri="{FF2B5EF4-FFF2-40B4-BE49-F238E27FC236}">
                <a16:creationId xmlns:a16="http://schemas.microsoft.com/office/drawing/2014/main" id="{D8A26E8A-1DA3-11AF-A740-05C3C1A21087}"/>
              </a:ext>
            </a:extLst>
          </p:cNvPr>
          <p:cNvPicPr>
            <a:picLocks noChangeAspect="1"/>
          </p:cNvPicPr>
          <p:nvPr/>
        </p:nvPicPr>
        <p:blipFill rotWithShape="1">
          <a:blip r:embed="rId3"/>
          <a:srcRect l="24459" r="22511" b="-1"/>
          <a:stretch/>
        </p:blipFill>
        <p:spPr>
          <a:xfrm>
            <a:off x="6743703" y="10"/>
            <a:ext cx="5448297" cy="685799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pic>
    </p:spTree>
    <p:extLst>
      <p:ext uri="{BB962C8B-B14F-4D97-AF65-F5344CB8AC3E}">
        <p14:creationId xmlns:p14="http://schemas.microsoft.com/office/powerpoint/2010/main" val="544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a:latin typeface="+mj-lt"/>
                <a:ea typeface="+mj-ea"/>
                <a:cs typeface="+mj-cs"/>
              </a:rPr>
              <a:t>Result – Classification Model Accuracy</a:t>
            </a:r>
          </a:p>
        </p:txBody>
      </p:sp>
      <p:pic>
        <p:nvPicPr>
          <p:cNvPr id="9" name="Picture 8" descr="A graph of different colored rectangles&#10;&#10;Description automatically generated">
            <a:extLst>
              <a:ext uri="{FF2B5EF4-FFF2-40B4-BE49-F238E27FC236}">
                <a16:creationId xmlns:a16="http://schemas.microsoft.com/office/drawing/2014/main" id="{96DB9B66-E729-BFE0-C668-7E57A034795A}"/>
              </a:ext>
            </a:extLst>
          </p:cNvPr>
          <p:cNvPicPr>
            <a:picLocks noChangeAspect="1"/>
          </p:cNvPicPr>
          <p:nvPr/>
        </p:nvPicPr>
        <p:blipFill>
          <a:blip r:embed="rId3"/>
          <a:stretch>
            <a:fillRect/>
          </a:stretch>
        </p:blipFill>
        <p:spPr>
          <a:xfrm>
            <a:off x="5014683" y="2044133"/>
            <a:ext cx="6894288" cy="4343399"/>
          </a:xfrm>
          <a:prstGeom prst="rect">
            <a:avLst/>
          </a:prstGeom>
          <a:noFill/>
          <a:ln>
            <a:solidFill>
              <a:schemeClr val="tx2"/>
            </a:solidFill>
          </a:ln>
        </p:spPr>
      </p:pic>
      <p:sp>
        <p:nvSpPr>
          <p:cNvPr id="8" name="TextBox 7">
            <a:extLst>
              <a:ext uri="{FF2B5EF4-FFF2-40B4-BE49-F238E27FC236}">
                <a16:creationId xmlns:a16="http://schemas.microsoft.com/office/drawing/2014/main" id="{68AA3759-67DB-9426-76D5-25FCF44C6BA6}"/>
              </a:ext>
            </a:extLst>
          </p:cNvPr>
          <p:cNvSpPr txBox="1"/>
          <p:nvPr/>
        </p:nvSpPr>
        <p:spPr>
          <a:xfrm>
            <a:off x="283029" y="1828800"/>
            <a:ext cx="4474028" cy="4774066"/>
          </a:xfrm>
          <a:prstGeom prst="rect">
            <a:avLst/>
          </a:prstGeom>
        </p:spPr>
        <p:txBody>
          <a:bodyPr vert="horz" lIns="91440" tIns="45720" rIns="91440" bIns="45720" rtlCol="0" anchor="ctr">
            <a:normAutofit/>
          </a:bodyPr>
          <a:lstStyle/>
          <a:p>
            <a:pPr marL="285750" indent="-285750" algn="just">
              <a:lnSpc>
                <a:spcPct val="90000"/>
              </a:lnSpc>
              <a:spcBef>
                <a:spcPts val="1200"/>
              </a:spcBef>
              <a:buFont typeface="Wingdings" pitchFamily="2" charset="2"/>
              <a:buChar char="ü"/>
            </a:pPr>
            <a:r>
              <a:rPr lang="en-GB" sz="1600" kern="1200" dirty="0">
                <a:latin typeface="+mn-lt"/>
                <a:ea typeface="+mn-ea"/>
                <a:cs typeface="+mn-cs"/>
              </a:rPr>
              <a:t>Four classification models were used: Logistic Regression, Support Vector Machine (SVM), Decision Tree, and K-Nearest </a:t>
            </a:r>
            <a:r>
              <a:rPr lang="en-GB" sz="1600" kern="1200" dirty="0" err="1">
                <a:latin typeface="+mn-lt"/>
                <a:ea typeface="+mn-ea"/>
                <a:cs typeface="+mn-cs"/>
              </a:rPr>
              <a:t>Neighbors</a:t>
            </a:r>
            <a:r>
              <a:rPr lang="en-GB" sz="1600" kern="1200" dirty="0">
                <a:latin typeface="+mn-lt"/>
                <a:ea typeface="+mn-ea"/>
                <a:cs typeface="+mn-cs"/>
              </a:rPr>
              <a:t> (KNN).</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All models, except for the Decision Tree Classifier, achieved a similar accuracy of 83.33% on the test set.</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The Decision Tree Classifier outperformed other models with an accuracy of over 87%.</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However, it's important to note that the test size was small (only 18 samples), which can cause large variance in accuracy results, especially noticeable in the Decision Tree Classifier model in repeated runs.</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Due to the small sample size, more data might be needed to definitively determine the best model for predicting launch success.</a:t>
            </a:r>
          </a:p>
        </p:txBody>
      </p:sp>
    </p:spTree>
    <p:extLst>
      <p:ext uri="{BB962C8B-B14F-4D97-AF65-F5344CB8AC3E}">
        <p14:creationId xmlns:p14="http://schemas.microsoft.com/office/powerpoint/2010/main" val="178406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dirty="0">
                <a:latin typeface="+mj-lt"/>
                <a:ea typeface="+mj-ea"/>
                <a:cs typeface="+mj-cs"/>
              </a:rPr>
              <a:t>Result – Confusion Matrix</a:t>
            </a:r>
          </a:p>
        </p:txBody>
      </p:sp>
      <p:pic>
        <p:nvPicPr>
          <p:cNvPr id="9" name="Picture 8">
            <a:extLst>
              <a:ext uri="{FF2B5EF4-FFF2-40B4-BE49-F238E27FC236}">
                <a16:creationId xmlns:a16="http://schemas.microsoft.com/office/drawing/2014/main" id="{96DB9B66-E729-BFE0-C668-7E57A034795A}"/>
              </a:ext>
            </a:extLst>
          </p:cNvPr>
          <p:cNvPicPr>
            <a:picLocks noChangeAspect="1"/>
          </p:cNvPicPr>
          <p:nvPr/>
        </p:nvPicPr>
        <p:blipFill>
          <a:blip r:embed="rId3"/>
          <a:srcRect/>
          <a:stretch/>
        </p:blipFill>
        <p:spPr>
          <a:xfrm>
            <a:off x="5904696" y="1774370"/>
            <a:ext cx="5086602" cy="4593773"/>
          </a:xfrm>
          <a:prstGeom prst="rect">
            <a:avLst/>
          </a:prstGeom>
          <a:noFill/>
          <a:ln>
            <a:solidFill>
              <a:schemeClr val="tx2"/>
            </a:solidFill>
          </a:ln>
        </p:spPr>
      </p:pic>
      <p:sp>
        <p:nvSpPr>
          <p:cNvPr id="8" name="TextBox 7">
            <a:extLst>
              <a:ext uri="{FF2B5EF4-FFF2-40B4-BE49-F238E27FC236}">
                <a16:creationId xmlns:a16="http://schemas.microsoft.com/office/drawing/2014/main" id="{68AA3759-67DB-9426-76D5-25FCF44C6BA6}"/>
              </a:ext>
            </a:extLst>
          </p:cNvPr>
          <p:cNvSpPr txBox="1"/>
          <p:nvPr/>
        </p:nvSpPr>
        <p:spPr>
          <a:xfrm>
            <a:off x="283029" y="1828800"/>
            <a:ext cx="4996542" cy="4774066"/>
          </a:xfrm>
          <a:prstGeom prst="rect">
            <a:avLst/>
          </a:prstGeom>
        </p:spPr>
        <p:txBody>
          <a:bodyPr vert="horz" lIns="91440" tIns="45720" rIns="91440" bIns="45720" rtlCol="0" anchor="ctr">
            <a:normAutofit fontScale="92500" lnSpcReduction="10000"/>
          </a:bodyPr>
          <a:lstStyle/>
          <a:p>
            <a:pPr marL="285750" indent="-285750" algn="just">
              <a:lnSpc>
                <a:spcPct val="90000"/>
              </a:lnSpc>
              <a:spcBef>
                <a:spcPts val="1200"/>
              </a:spcBef>
              <a:buFont typeface="Wingdings" pitchFamily="2" charset="2"/>
              <a:buChar char="ü"/>
            </a:pPr>
            <a:r>
              <a:rPr lang="en-GB" sz="1600" kern="1200" dirty="0">
                <a:latin typeface="+mn-lt"/>
                <a:ea typeface="+mn-ea"/>
                <a:cs typeface="+mn-cs"/>
              </a:rPr>
              <a:t>All models (Logistic Regression, SVM, KNN) predicted 12 successful landings correctly when the actual outcome was a successful landing</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The models correctly predicted 3 unsuccessful landings when the actual outcome was an unsuccessful landing.</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However, the models incorrectly predicted 3 successful landings when the actual outcome was an unsuccessful landing, indicating a tendency to over-predict successful landings (false positives)</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The Decision Tree Classifier demonstrated its accuracy through the confusion matrix, with a higher number of true positives and true negatives compared to false positives and false negatives</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Despite the over-prediction of successful landings, the models still demonstrated a high level of accuracy in their predictions</a:t>
            </a:r>
          </a:p>
          <a:p>
            <a:pPr marL="285750" indent="-285750" algn="just">
              <a:lnSpc>
                <a:spcPct val="90000"/>
              </a:lnSpc>
              <a:spcBef>
                <a:spcPts val="1200"/>
              </a:spcBef>
              <a:buFont typeface="Wingdings" pitchFamily="2" charset="2"/>
              <a:buChar char="ü"/>
            </a:pPr>
            <a:r>
              <a:rPr lang="en-GB" sz="1600" kern="1200" dirty="0">
                <a:latin typeface="+mn-lt"/>
                <a:ea typeface="+mn-ea"/>
                <a:cs typeface="+mn-cs"/>
              </a:rPr>
              <a:t>The confusion matrix results highlight the importance of further refining the models to reduce the number of false positives, potentially improving the prediction accuracy for unsuccessful landings</a:t>
            </a:r>
          </a:p>
        </p:txBody>
      </p:sp>
    </p:spTree>
    <p:extLst>
      <p:ext uri="{BB962C8B-B14F-4D97-AF65-F5344CB8AC3E}">
        <p14:creationId xmlns:p14="http://schemas.microsoft.com/office/powerpoint/2010/main" val="179867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1" y="1873584"/>
            <a:ext cx="5120640" cy="2560320"/>
          </a:xfrm>
        </p:spPr>
        <p:txBody>
          <a:bodyPr rtlCol="0" anchor="b">
            <a:normAutofit/>
          </a:bodyPr>
          <a:lstStyle/>
          <a:p>
            <a:pPr rtl="0"/>
            <a:r>
              <a:rPr lang="en-GB" dirty="0"/>
              <a:t>CONCLUSION</a:t>
            </a:r>
            <a:endParaRPr lang="en-gb" dirty="0"/>
          </a:p>
        </p:txBody>
      </p:sp>
      <p:pic>
        <p:nvPicPr>
          <p:cNvPr id="4" name="Picture 3" descr="Pen placed on top of a signature line">
            <a:extLst>
              <a:ext uri="{FF2B5EF4-FFF2-40B4-BE49-F238E27FC236}">
                <a16:creationId xmlns:a16="http://schemas.microsoft.com/office/drawing/2014/main" id="{AA143D0D-88CF-30F2-9575-C3855A2D305D}"/>
              </a:ext>
            </a:extLst>
          </p:cNvPr>
          <p:cNvPicPr>
            <a:picLocks noChangeAspect="1"/>
          </p:cNvPicPr>
          <p:nvPr/>
        </p:nvPicPr>
        <p:blipFill rotWithShape="1">
          <a:blip r:embed="rId3"/>
          <a:srcRect l="46971" r="-1" b="-1"/>
          <a:stretch/>
        </p:blipFill>
        <p:spPr>
          <a:xfrm>
            <a:off x="6743703" y="10"/>
            <a:ext cx="5448297" cy="685799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pic>
    </p:spTree>
    <p:extLst>
      <p:ext uri="{BB962C8B-B14F-4D97-AF65-F5344CB8AC3E}">
        <p14:creationId xmlns:p14="http://schemas.microsoft.com/office/powerpoint/2010/main" val="14911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dirty="0">
                <a:latin typeface="+mj-lt"/>
                <a:ea typeface="+mj-ea"/>
                <a:cs typeface="+mj-cs"/>
              </a:rPr>
              <a:t>Conclusion</a:t>
            </a:r>
          </a:p>
        </p:txBody>
      </p:sp>
      <p:sp>
        <p:nvSpPr>
          <p:cNvPr id="8" name="TextBox 7">
            <a:extLst>
              <a:ext uri="{FF2B5EF4-FFF2-40B4-BE49-F238E27FC236}">
                <a16:creationId xmlns:a16="http://schemas.microsoft.com/office/drawing/2014/main" id="{68AA3759-67DB-9426-76D5-25FCF44C6BA6}"/>
              </a:ext>
            </a:extLst>
          </p:cNvPr>
          <p:cNvSpPr txBox="1"/>
          <p:nvPr/>
        </p:nvSpPr>
        <p:spPr>
          <a:xfrm>
            <a:off x="283028" y="1828800"/>
            <a:ext cx="10384971" cy="4343400"/>
          </a:xfrm>
          <a:prstGeom prst="rect">
            <a:avLst/>
          </a:prstGeom>
        </p:spPr>
        <p:txBody>
          <a:bodyPr vert="horz" lIns="91440" tIns="45720" rIns="91440" bIns="45720" rtlCol="0" anchor="ctr">
            <a:normAutofit/>
          </a:bodyPr>
          <a:lstStyle/>
          <a:p>
            <a:pPr marL="285750" indent="-285750" algn="just">
              <a:lnSpc>
                <a:spcPct val="90000"/>
              </a:lnSpc>
              <a:spcBef>
                <a:spcPts val="1200"/>
              </a:spcBef>
              <a:buFont typeface="Wingdings" pitchFamily="2" charset="2"/>
              <a:buChar char="ü"/>
            </a:pPr>
            <a:endParaRPr lang="en-GB" sz="1600" kern="1200" dirty="0">
              <a:latin typeface="+mn-lt"/>
              <a:ea typeface="+mn-ea"/>
              <a:cs typeface="+mn-cs"/>
            </a:endParaRPr>
          </a:p>
        </p:txBody>
      </p:sp>
      <p:graphicFrame>
        <p:nvGraphicFramePr>
          <p:cNvPr id="11" name="TextBox 2">
            <a:extLst>
              <a:ext uri="{FF2B5EF4-FFF2-40B4-BE49-F238E27FC236}">
                <a16:creationId xmlns:a16="http://schemas.microsoft.com/office/drawing/2014/main" id="{E3837F96-7818-9AD3-DEEA-AB329181631B}"/>
              </a:ext>
            </a:extLst>
          </p:cNvPr>
          <p:cNvGraphicFramePr/>
          <p:nvPr>
            <p:extLst>
              <p:ext uri="{D42A27DB-BD31-4B8C-83A1-F6EECF244321}">
                <p14:modId xmlns:p14="http://schemas.microsoft.com/office/powerpoint/2010/main" val="132289402"/>
              </p:ext>
            </p:extLst>
          </p:nvPr>
        </p:nvGraphicFramePr>
        <p:xfrm>
          <a:off x="1295400" y="1828800"/>
          <a:ext cx="9601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759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dirty="0">
                <a:latin typeface="+mj-lt"/>
                <a:ea typeface="+mj-ea"/>
                <a:cs typeface="+mj-cs"/>
              </a:rPr>
              <a:t>Innovative Insights</a:t>
            </a:r>
          </a:p>
        </p:txBody>
      </p:sp>
      <p:sp>
        <p:nvSpPr>
          <p:cNvPr id="8" name="TextBox 7">
            <a:extLst>
              <a:ext uri="{FF2B5EF4-FFF2-40B4-BE49-F238E27FC236}">
                <a16:creationId xmlns:a16="http://schemas.microsoft.com/office/drawing/2014/main" id="{68AA3759-67DB-9426-76D5-25FCF44C6BA6}"/>
              </a:ext>
            </a:extLst>
          </p:cNvPr>
          <p:cNvSpPr txBox="1"/>
          <p:nvPr/>
        </p:nvSpPr>
        <p:spPr>
          <a:xfrm>
            <a:off x="283028" y="1828800"/>
            <a:ext cx="10384971" cy="4343400"/>
          </a:xfrm>
          <a:prstGeom prst="rect">
            <a:avLst/>
          </a:prstGeom>
        </p:spPr>
        <p:txBody>
          <a:bodyPr vert="horz" lIns="91440" tIns="45720" rIns="91440" bIns="45720" rtlCol="0" anchor="ctr">
            <a:normAutofit/>
          </a:bodyPr>
          <a:lstStyle/>
          <a:p>
            <a:pPr marL="285750" indent="-285750" algn="just">
              <a:lnSpc>
                <a:spcPct val="90000"/>
              </a:lnSpc>
              <a:spcBef>
                <a:spcPts val="1200"/>
              </a:spcBef>
              <a:buFont typeface="Wingdings" pitchFamily="2" charset="2"/>
              <a:buChar char="ü"/>
            </a:pPr>
            <a:endParaRPr lang="en-GB" sz="1600" kern="1200" dirty="0">
              <a:latin typeface="+mn-lt"/>
              <a:ea typeface="+mn-ea"/>
              <a:cs typeface="+mn-cs"/>
            </a:endParaRPr>
          </a:p>
        </p:txBody>
      </p:sp>
      <p:graphicFrame>
        <p:nvGraphicFramePr>
          <p:cNvPr id="10" name="TextBox 3">
            <a:extLst>
              <a:ext uri="{FF2B5EF4-FFF2-40B4-BE49-F238E27FC236}">
                <a16:creationId xmlns:a16="http://schemas.microsoft.com/office/drawing/2014/main" id="{1E8563EB-C56C-FAA0-EE35-232960F2BDA6}"/>
              </a:ext>
            </a:extLst>
          </p:cNvPr>
          <p:cNvGraphicFramePr/>
          <p:nvPr>
            <p:extLst>
              <p:ext uri="{D42A27DB-BD31-4B8C-83A1-F6EECF244321}">
                <p14:modId xmlns:p14="http://schemas.microsoft.com/office/powerpoint/2010/main" val="218328028"/>
              </p:ext>
            </p:extLst>
          </p:nvPr>
        </p:nvGraphicFramePr>
        <p:xfrm>
          <a:off x="1295400" y="1828800"/>
          <a:ext cx="9601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412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vert="horz" lIns="91440" tIns="45720" rIns="91440" bIns="45720" rtlCol="0" anchor="b">
            <a:normAutofit/>
          </a:bodyPr>
          <a:lstStyle/>
          <a:p>
            <a:r>
              <a:rPr lang="en-GB" kern="1200" dirty="0">
                <a:latin typeface="+mj-lt"/>
                <a:ea typeface="+mj-ea"/>
                <a:cs typeface="+mj-cs"/>
              </a:rPr>
              <a:t>Appendix</a:t>
            </a:r>
          </a:p>
        </p:txBody>
      </p:sp>
      <p:sp>
        <p:nvSpPr>
          <p:cNvPr id="8" name="TextBox 7">
            <a:extLst>
              <a:ext uri="{FF2B5EF4-FFF2-40B4-BE49-F238E27FC236}">
                <a16:creationId xmlns:a16="http://schemas.microsoft.com/office/drawing/2014/main" id="{68AA3759-67DB-9426-76D5-25FCF44C6BA6}"/>
              </a:ext>
            </a:extLst>
          </p:cNvPr>
          <p:cNvSpPr txBox="1"/>
          <p:nvPr/>
        </p:nvSpPr>
        <p:spPr>
          <a:xfrm>
            <a:off x="283028" y="1828800"/>
            <a:ext cx="10384971" cy="4343400"/>
          </a:xfrm>
          <a:prstGeom prst="rect">
            <a:avLst/>
          </a:prstGeom>
        </p:spPr>
        <p:txBody>
          <a:bodyPr vert="horz" lIns="91440" tIns="45720" rIns="91440" bIns="45720" rtlCol="0" anchor="ctr">
            <a:normAutofit/>
          </a:bodyPr>
          <a:lstStyle/>
          <a:p>
            <a:pPr marL="285750" indent="-285750" algn="just">
              <a:lnSpc>
                <a:spcPct val="90000"/>
              </a:lnSpc>
              <a:spcBef>
                <a:spcPts val="1200"/>
              </a:spcBef>
              <a:buFont typeface="Wingdings" pitchFamily="2" charset="2"/>
              <a:buChar char="ü"/>
            </a:pPr>
            <a:endParaRPr lang="en-GB" sz="1600" kern="1200" dirty="0">
              <a:latin typeface="+mn-lt"/>
              <a:ea typeface="+mn-ea"/>
              <a:cs typeface="+mn-cs"/>
            </a:endParaRPr>
          </a:p>
        </p:txBody>
      </p:sp>
      <p:sp>
        <p:nvSpPr>
          <p:cNvPr id="4" name="TextBox 3">
            <a:extLst>
              <a:ext uri="{FF2B5EF4-FFF2-40B4-BE49-F238E27FC236}">
                <a16:creationId xmlns:a16="http://schemas.microsoft.com/office/drawing/2014/main" id="{C3755D79-63B8-E9B4-035D-FCB312B1B136}"/>
              </a:ext>
            </a:extLst>
          </p:cNvPr>
          <p:cNvSpPr txBox="1"/>
          <p:nvPr/>
        </p:nvSpPr>
        <p:spPr>
          <a:xfrm>
            <a:off x="707571" y="1905000"/>
            <a:ext cx="8898590" cy="369332"/>
          </a:xfrm>
          <a:prstGeom prst="rect">
            <a:avLst/>
          </a:prstGeom>
          <a:noFill/>
        </p:spPr>
        <p:txBody>
          <a:bodyPr wrap="none" rtlCol="0">
            <a:spAutoFit/>
          </a:bodyPr>
          <a:lstStyle/>
          <a:p>
            <a:pPr marL="285750" indent="-285750">
              <a:buFont typeface="Arial" panose="020B0604020202020204" pitchFamily="34" charset="0"/>
              <a:buChar char="•"/>
            </a:pPr>
            <a:r>
              <a:rPr lang="en-US" dirty="0"/>
              <a:t>Github link: https://github.com/Rahul-Kashyap2/</a:t>
            </a:r>
            <a:r>
              <a:rPr lang="en-US" dirty="0" err="1"/>
              <a:t>DataScience_Capstone_Project</a:t>
            </a:r>
            <a:endParaRPr lang="en-US" dirty="0"/>
          </a:p>
        </p:txBody>
      </p:sp>
    </p:spTree>
    <p:extLst>
      <p:ext uri="{BB962C8B-B14F-4D97-AF65-F5344CB8AC3E}">
        <p14:creationId xmlns:p14="http://schemas.microsoft.com/office/powerpoint/2010/main" val="22736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1" y="1873584"/>
            <a:ext cx="5120640" cy="2560320"/>
          </a:xfrm>
        </p:spPr>
        <p:txBody>
          <a:bodyPr rtlCol="0" anchor="b">
            <a:normAutofit/>
          </a:bodyPr>
          <a:lstStyle/>
          <a:p>
            <a:pPr rtl="0"/>
            <a:r>
              <a:rPr lang="en-GB"/>
              <a:t>THANK YOU !</a:t>
            </a:r>
            <a:endParaRPr lang="en-gb"/>
          </a:p>
        </p:txBody>
      </p:sp>
      <p:pic>
        <p:nvPicPr>
          <p:cNvPr id="4" name="Picture 3" descr="Aerial view of a highway near the ocean">
            <a:extLst>
              <a:ext uri="{FF2B5EF4-FFF2-40B4-BE49-F238E27FC236}">
                <a16:creationId xmlns:a16="http://schemas.microsoft.com/office/drawing/2014/main" id="{E690CCEE-17DB-6C45-9E09-1EFEF6E86518}"/>
              </a:ext>
            </a:extLst>
          </p:cNvPr>
          <p:cNvPicPr>
            <a:picLocks noChangeAspect="1"/>
          </p:cNvPicPr>
          <p:nvPr/>
        </p:nvPicPr>
        <p:blipFill rotWithShape="1">
          <a:blip r:embed="rId3"/>
          <a:srcRect l="23756" r="16661"/>
          <a:stretch/>
        </p:blipFill>
        <p:spPr>
          <a:xfrm>
            <a:off x="6743703" y="10"/>
            <a:ext cx="5448297" cy="685799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pic>
    </p:spTree>
    <p:extLst>
      <p:ext uri="{BB962C8B-B14F-4D97-AF65-F5344CB8AC3E}">
        <p14:creationId xmlns:p14="http://schemas.microsoft.com/office/powerpoint/2010/main" val="181180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rtlCol="0" anchor="b">
            <a:normAutofit/>
          </a:bodyPr>
          <a:lstStyle/>
          <a:p>
            <a:pPr rtl="0"/>
            <a:r>
              <a:rPr lang="en-GB" dirty="0"/>
              <a:t>Executive Summary</a:t>
            </a:r>
            <a:endParaRPr lang="en-gb" dirty="0"/>
          </a:p>
        </p:txBody>
      </p:sp>
      <p:graphicFrame>
        <p:nvGraphicFramePr>
          <p:cNvPr id="5" name="Content Placeholder 2">
            <a:extLst>
              <a:ext uri="{FF2B5EF4-FFF2-40B4-BE49-F238E27FC236}">
                <a16:creationId xmlns:a16="http://schemas.microsoft.com/office/drawing/2014/main" id="{53891FC5-86B9-A696-90A9-2BD40076AB2B}"/>
              </a:ext>
            </a:extLst>
          </p:cNvPr>
          <p:cNvGraphicFramePr>
            <a:graphicFrameLocks noGrp="1"/>
          </p:cNvGraphicFramePr>
          <p:nvPr>
            <p:ph idx="1"/>
            <p:extLst>
              <p:ext uri="{D42A27DB-BD31-4B8C-83A1-F6EECF244321}">
                <p14:modId xmlns:p14="http://schemas.microsoft.com/office/powerpoint/2010/main" val="1500380927"/>
              </p:ext>
            </p:extLst>
          </p:nvPr>
        </p:nvGraphicFramePr>
        <p:xfrm>
          <a:off x="1295400" y="1828800"/>
          <a:ext cx="9601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364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lstStyle/>
          <a:p>
            <a:pPr rtl="0"/>
            <a:r>
              <a:rPr lang="en-GB" dirty="0"/>
              <a:t>INTRODUCTION</a:t>
            </a:r>
            <a:endParaRPr lang="en-gb" dirty="0"/>
          </a:p>
        </p:txBody>
      </p:sp>
    </p:spTree>
    <p:extLst>
      <p:ext uri="{BB962C8B-B14F-4D97-AF65-F5344CB8AC3E}">
        <p14:creationId xmlns:p14="http://schemas.microsoft.com/office/powerpoint/2010/main" val="51325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Introduction</a:t>
            </a:r>
            <a:endParaRPr lang="en-gb" dirty="0"/>
          </a:p>
        </p:txBody>
      </p:sp>
      <p:pic>
        <p:nvPicPr>
          <p:cNvPr id="10" name="Picture 9" descr="A rocket taking off from a round circular area&#10;&#10;Description automatically generated">
            <a:extLst>
              <a:ext uri="{FF2B5EF4-FFF2-40B4-BE49-F238E27FC236}">
                <a16:creationId xmlns:a16="http://schemas.microsoft.com/office/drawing/2014/main" id="{4EF5DF64-C53B-7B7D-32EE-B5D7402DC4C1}"/>
              </a:ext>
            </a:extLst>
          </p:cNvPr>
          <p:cNvPicPr>
            <a:picLocks noChangeAspect="1"/>
          </p:cNvPicPr>
          <p:nvPr/>
        </p:nvPicPr>
        <p:blipFill>
          <a:blip r:embed="rId3"/>
          <a:srcRect/>
          <a:stretch/>
        </p:blipFill>
        <p:spPr>
          <a:xfrm>
            <a:off x="8664498" y="1787555"/>
            <a:ext cx="3393687" cy="4624396"/>
          </a:xfrm>
          <a:prstGeom prst="rect">
            <a:avLst/>
          </a:prstGeom>
        </p:spPr>
      </p:pic>
      <p:sp>
        <p:nvSpPr>
          <p:cNvPr id="3" name="Content Placeholder 2"/>
          <p:cNvSpPr>
            <a:spLocks noGrp="1"/>
          </p:cNvSpPr>
          <p:nvPr>
            <p:ph sz="half" idx="1"/>
          </p:nvPr>
        </p:nvSpPr>
        <p:spPr>
          <a:xfrm>
            <a:off x="133815" y="1683834"/>
            <a:ext cx="8530683" cy="4828478"/>
          </a:xfrm>
        </p:spPr>
        <p:txBody>
          <a:bodyPr rtlCol="0">
            <a:normAutofit/>
          </a:bodyPr>
          <a:lstStyle/>
          <a:p>
            <a:pPr marL="0" indent="0" rtl="0">
              <a:buNone/>
            </a:pPr>
            <a:r>
              <a:rPr lang="en-GB" sz="1900" b="1" dirty="0"/>
              <a:t>Business Understanding:</a:t>
            </a:r>
          </a:p>
          <a:p>
            <a:pPr algn="just" rtl="0"/>
            <a:r>
              <a:rPr lang="en-GB" sz="1600" dirty="0"/>
              <a:t>The Commercial Space Age demands cost efficiency and sustainability, with Space X leading the charge through successful reuse of the Falcon 9 first stage.</a:t>
            </a:r>
          </a:p>
          <a:p>
            <a:pPr algn="just" rtl="0"/>
            <a:r>
              <a:rPr lang="en-GB" sz="1600" dirty="0"/>
              <a:t>This strategy allows Space X to undercut competitors drastically ($62 million vs. $165 million), making them the industry benchmark.</a:t>
            </a:r>
          </a:p>
          <a:p>
            <a:pPr algn="just" rtl="0"/>
            <a:r>
              <a:rPr lang="en-GB" sz="1600" dirty="0"/>
              <a:t>Competitors, like Space Y, seek to emulate this success to become competitive and sustainable.</a:t>
            </a:r>
          </a:p>
          <a:p>
            <a:pPr algn="just" rtl="0"/>
            <a:endParaRPr lang="en-GB" sz="1400" dirty="0"/>
          </a:p>
          <a:p>
            <a:pPr marL="0" indent="0" algn="just" rtl="0">
              <a:buNone/>
            </a:pPr>
            <a:r>
              <a:rPr lang="en-GB" sz="1900" b="1" dirty="0"/>
              <a:t>Problem Statement:</a:t>
            </a:r>
          </a:p>
          <a:p>
            <a:pPr algn="just" rtl="0"/>
            <a:r>
              <a:rPr lang="en-GB" sz="1600" dirty="0"/>
              <a:t>Our task is to develop a machine learning model capable of predicting the successful recovery of the first stage of a launch vehicle of Falcon 9 Rockets</a:t>
            </a:r>
          </a:p>
          <a:p>
            <a:pPr algn="just" rtl="0"/>
            <a:r>
              <a:rPr lang="en-GB" sz="1600" dirty="0"/>
              <a:t>The final goal is to identify the most effective prediction model, aiding Space Y's strategic planning in the competitive space industry.</a:t>
            </a:r>
          </a:p>
        </p:txBody>
      </p:sp>
    </p:spTree>
    <p:extLst>
      <p:ext uri="{BB962C8B-B14F-4D97-AF65-F5344CB8AC3E}">
        <p14:creationId xmlns:p14="http://schemas.microsoft.com/office/powerpoint/2010/main" val="146643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rtlCol="0" anchor="b">
            <a:normAutofit/>
          </a:bodyPr>
          <a:lstStyle/>
          <a:p>
            <a:pPr rtl="0"/>
            <a:r>
              <a:rPr lang="en-GB" dirty="0"/>
              <a:t>METHODOLOGY</a:t>
            </a:r>
            <a:endParaRPr lang="en-gb" dirty="0"/>
          </a:p>
        </p:txBody>
      </p:sp>
      <p:graphicFrame>
        <p:nvGraphicFramePr>
          <p:cNvPr id="6" name="Text Placeholder 3">
            <a:extLst>
              <a:ext uri="{FF2B5EF4-FFF2-40B4-BE49-F238E27FC236}">
                <a16:creationId xmlns:a16="http://schemas.microsoft.com/office/drawing/2014/main" id="{D38904DC-C41A-16BF-2E93-9308C0F803D3}"/>
              </a:ext>
            </a:extLst>
          </p:cNvPr>
          <p:cNvGraphicFramePr/>
          <p:nvPr>
            <p:extLst>
              <p:ext uri="{D42A27DB-BD31-4B8C-83A1-F6EECF244321}">
                <p14:modId xmlns:p14="http://schemas.microsoft.com/office/powerpoint/2010/main" val="2915112202"/>
              </p:ext>
            </p:extLst>
          </p:nvPr>
        </p:nvGraphicFramePr>
        <p:xfrm>
          <a:off x="1295400" y="1828800"/>
          <a:ext cx="9601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88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DATA COLLECTION</a:t>
            </a:r>
            <a:endParaRPr lang="en-gb" dirty="0"/>
          </a:p>
        </p:txBody>
      </p:sp>
    </p:spTree>
    <p:extLst>
      <p:ext uri="{BB962C8B-B14F-4D97-AF65-F5344CB8AC3E}">
        <p14:creationId xmlns:p14="http://schemas.microsoft.com/office/powerpoint/2010/main" val="206441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Data Collection</a:t>
            </a:r>
            <a:endParaRPr lang="en-gb" dirty="0"/>
          </a:p>
        </p:txBody>
      </p:sp>
      <p:sp>
        <p:nvSpPr>
          <p:cNvPr id="3" name="Content Placeholder 2"/>
          <p:cNvSpPr>
            <a:spLocks noGrp="1"/>
          </p:cNvSpPr>
          <p:nvPr>
            <p:ph sz="half" idx="1"/>
          </p:nvPr>
        </p:nvSpPr>
        <p:spPr>
          <a:xfrm>
            <a:off x="133815" y="1683835"/>
            <a:ext cx="11924370" cy="2754350"/>
          </a:xfrm>
        </p:spPr>
        <p:txBody>
          <a:bodyPr rtlCol="0">
            <a:normAutofit lnSpcReduction="10000"/>
          </a:bodyPr>
          <a:lstStyle/>
          <a:p>
            <a:pPr marL="0" indent="0" algn="just" rtl="0">
              <a:buNone/>
            </a:pPr>
            <a:r>
              <a:rPr lang="en-GB" sz="1800" dirty="0"/>
              <a:t>Data collection strategy harnessed the capabilities of both API requests and web scraping to gather comprehensive launch data from public SpaceX resources. The amalgamation of these sources enabled us to curate a robust dataset for subsequent analysis and modelling.</a:t>
            </a:r>
          </a:p>
          <a:p>
            <a:pPr algn="just"/>
            <a:r>
              <a:rPr lang="en-GB" sz="1800" dirty="0"/>
              <a:t>The SpaceX API offered us a multitude of attributes including </a:t>
            </a:r>
            <a:r>
              <a:rPr lang="en-GB" sz="1800" dirty="0" err="1"/>
              <a:t>FlightNumber</a:t>
            </a:r>
            <a:r>
              <a:rPr lang="en-GB" sz="1800" dirty="0"/>
              <a:t>, </a:t>
            </a:r>
            <a:r>
              <a:rPr lang="en-GB" sz="1800" dirty="0" err="1"/>
              <a:t>BoosterVersion</a:t>
            </a:r>
            <a:r>
              <a:rPr lang="en-GB" sz="1800" dirty="0"/>
              <a:t>, </a:t>
            </a:r>
            <a:r>
              <a:rPr lang="en-GB" sz="1800" dirty="0" err="1"/>
              <a:t>PayloadMass</a:t>
            </a:r>
            <a:r>
              <a:rPr lang="en-GB" sz="1800" dirty="0"/>
              <a:t>, </a:t>
            </a:r>
            <a:r>
              <a:rPr lang="en-GB" sz="1800" dirty="0" err="1"/>
              <a:t>LaunchSite</a:t>
            </a:r>
            <a:r>
              <a:rPr lang="en-GB" sz="1800" dirty="0"/>
              <a:t>, Outcome, and more, while web scraping SpaceX's Wikipedia page supplemented our dataset with additional parameters such as Launch site, Customer, Launch outcome, and Booster landing.</a:t>
            </a:r>
          </a:p>
          <a:p>
            <a:pPr algn="just"/>
            <a:r>
              <a:rPr lang="en-GB" sz="1800" dirty="0"/>
              <a:t>Ensuring data integrity and handling missing data were critical challenges during this phase, but they were meticulously addressed, considering the pivotal role accurate data collection plays in ensuring the reliability of our analysis and predictive models.</a:t>
            </a:r>
          </a:p>
          <a:p>
            <a:pPr marL="0" indent="0" algn="just" rtl="0">
              <a:buNone/>
            </a:pPr>
            <a:endParaRPr lang="en-GB" sz="1800" dirty="0"/>
          </a:p>
        </p:txBody>
      </p:sp>
      <p:pic>
        <p:nvPicPr>
          <p:cNvPr id="5" name="Picture 4" descr="A screenshot of a computer&#10;&#10;Description automatically generated">
            <a:extLst>
              <a:ext uri="{FF2B5EF4-FFF2-40B4-BE49-F238E27FC236}">
                <a16:creationId xmlns:a16="http://schemas.microsoft.com/office/drawing/2014/main" id="{97CF5E7E-3EA1-A543-9C42-CE3C7C9CD0A2}"/>
              </a:ext>
            </a:extLst>
          </p:cNvPr>
          <p:cNvPicPr>
            <a:picLocks noChangeAspect="1"/>
          </p:cNvPicPr>
          <p:nvPr/>
        </p:nvPicPr>
        <p:blipFill>
          <a:blip r:embed="rId3"/>
          <a:stretch>
            <a:fillRect/>
          </a:stretch>
        </p:blipFill>
        <p:spPr>
          <a:xfrm>
            <a:off x="5975195" y="4315522"/>
            <a:ext cx="5054724" cy="254247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27D1700-63F6-F6B5-B531-8716109D9605}"/>
              </a:ext>
            </a:extLst>
          </p:cNvPr>
          <p:cNvPicPr>
            <a:picLocks noChangeAspect="1"/>
          </p:cNvPicPr>
          <p:nvPr/>
        </p:nvPicPr>
        <p:blipFill>
          <a:blip r:embed="rId4"/>
          <a:stretch>
            <a:fillRect/>
          </a:stretch>
        </p:blipFill>
        <p:spPr>
          <a:xfrm>
            <a:off x="1" y="4315522"/>
            <a:ext cx="5720576" cy="2542478"/>
          </a:xfrm>
          <a:prstGeom prst="rect">
            <a:avLst/>
          </a:prstGeom>
        </p:spPr>
      </p:pic>
      <p:sp>
        <p:nvSpPr>
          <p:cNvPr id="9" name="TextBox 8">
            <a:extLst>
              <a:ext uri="{FF2B5EF4-FFF2-40B4-BE49-F238E27FC236}">
                <a16:creationId xmlns:a16="http://schemas.microsoft.com/office/drawing/2014/main" id="{5621FA53-EE24-1261-5BA9-EA1E71B4C6B2}"/>
              </a:ext>
            </a:extLst>
          </p:cNvPr>
          <p:cNvSpPr txBox="1"/>
          <p:nvPr/>
        </p:nvSpPr>
        <p:spPr>
          <a:xfrm>
            <a:off x="11284539" y="4438185"/>
            <a:ext cx="907461" cy="461665"/>
          </a:xfrm>
          <a:prstGeom prst="rect">
            <a:avLst/>
          </a:prstGeom>
          <a:noFill/>
        </p:spPr>
        <p:txBody>
          <a:bodyPr wrap="square" rtlCol="0">
            <a:spAutoFit/>
          </a:bodyPr>
          <a:lstStyle/>
          <a:p>
            <a:r>
              <a:rPr lang="en-US" sz="1200" dirty="0">
                <a:hlinkClick r:id="rId5"/>
              </a:rPr>
              <a:t>GitHub Link 1</a:t>
            </a:r>
            <a:endParaRPr lang="en-US" sz="1200" dirty="0"/>
          </a:p>
        </p:txBody>
      </p:sp>
      <p:sp>
        <p:nvSpPr>
          <p:cNvPr id="11" name="TextBox 10">
            <a:extLst>
              <a:ext uri="{FF2B5EF4-FFF2-40B4-BE49-F238E27FC236}">
                <a16:creationId xmlns:a16="http://schemas.microsoft.com/office/drawing/2014/main" id="{E7267D44-E7CD-A01D-ECB1-A591429DC0F2}"/>
              </a:ext>
            </a:extLst>
          </p:cNvPr>
          <p:cNvSpPr txBox="1"/>
          <p:nvPr/>
        </p:nvSpPr>
        <p:spPr>
          <a:xfrm>
            <a:off x="11284538" y="4997967"/>
            <a:ext cx="907461" cy="461665"/>
          </a:xfrm>
          <a:prstGeom prst="rect">
            <a:avLst/>
          </a:prstGeom>
          <a:noFill/>
        </p:spPr>
        <p:txBody>
          <a:bodyPr wrap="square" rtlCol="0">
            <a:spAutoFit/>
          </a:bodyPr>
          <a:lstStyle/>
          <a:p>
            <a:r>
              <a:rPr lang="en-US" sz="1200" dirty="0">
                <a:hlinkClick r:id="rId6"/>
              </a:rPr>
              <a:t>GitHub Link 2</a:t>
            </a:r>
            <a:endParaRPr lang="en-US" sz="1200" dirty="0"/>
          </a:p>
        </p:txBody>
      </p:sp>
    </p:spTree>
    <p:extLst>
      <p:ext uri="{BB962C8B-B14F-4D97-AF65-F5344CB8AC3E}">
        <p14:creationId xmlns:p14="http://schemas.microsoft.com/office/powerpoint/2010/main" val="366019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362_TF03431374" id="{A5F5EFAD-8F3F-44BB-AA4E-6673B4389F5B}" vid="{2C63698D-D308-4E32-A69D-93E5BBBFA659}"/>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Sales Direction 16x9</Template>
  <TotalTime>423</TotalTime>
  <Words>3603</Words>
  <Application>Microsoft Macintosh PowerPoint</Application>
  <PresentationFormat>Widescreen</PresentationFormat>
  <Paragraphs>235</Paragraphs>
  <Slides>37</Slides>
  <Notes>37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Book Antiqua</vt:lpstr>
      <vt:lpstr>Wingdings</vt:lpstr>
      <vt:lpstr>Sales Direction 16x9</vt:lpstr>
      <vt:lpstr>Data Science Capstone Project</vt:lpstr>
      <vt:lpstr>Outline</vt:lpstr>
      <vt:lpstr>EXECUTIVE SUMMARY</vt:lpstr>
      <vt:lpstr>Executive Summary</vt:lpstr>
      <vt:lpstr>INTRODUCTION</vt:lpstr>
      <vt:lpstr>Introduction</vt:lpstr>
      <vt:lpstr>METHODOLOGY</vt:lpstr>
      <vt:lpstr>DATA COLLECTION</vt:lpstr>
      <vt:lpstr>Data Collection</vt:lpstr>
      <vt:lpstr>DATA WRANGLING</vt:lpstr>
      <vt:lpstr>Data Wrangling</vt:lpstr>
      <vt:lpstr>DATA VISUALIZATION Methodology</vt:lpstr>
      <vt:lpstr>Methodology - Exploratory Data Analysis (EDA)</vt:lpstr>
      <vt:lpstr>Methodology - Exploratory Data Analysis (EDA) (SQL)</vt:lpstr>
      <vt:lpstr>Methodology - Interactive Visual Analytics using Folium and Plotly Dash</vt:lpstr>
      <vt:lpstr>DATA MODEL</vt:lpstr>
      <vt:lpstr>Data Model - Classification &amp; Prediction</vt:lpstr>
      <vt:lpstr>RESULT</vt:lpstr>
      <vt:lpstr>Result – Data Wrangling</vt:lpstr>
      <vt:lpstr>Result – EDA (Launch Site vs Flight Number)</vt:lpstr>
      <vt:lpstr>Result – EDA (Launch Site vs Payload)</vt:lpstr>
      <vt:lpstr>Result – EDA (Orbit Type vs Flight Number)</vt:lpstr>
      <vt:lpstr>Result – EDA (Orbit Type vs Payload Mass)</vt:lpstr>
      <vt:lpstr>Result – EDA (Launch Success Yearly Trend)</vt:lpstr>
      <vt:lpstr>Result – Ranking Counts of Successful Landings</vt:lpstr>
      <vt:lpstr>Result – Folium Map Visualization(Launch Site)</vt:lpstr>
      <vt:lpstr>Result – Folium Map Visualization(Launch Outcome)</vt:lpstr>
      <vt:lpstr>Result – Plotly Dashboard</vt:lpstr>
      <vt:lpstr>Result – Plotly Dashboard</vt:lpstr>
      <vt:lpstr>RESULT – DATA MODELING AND PREDICTION</vt:lpstr>
      <vt:lpstr>Result – Classification Model Accuracy</vt:lpstr>
      <vt:lpstr>Result – Confusion Matrix</vt:lpstr>
      <vt:lpstr>CONCLUSION</vt:lpstr>
      <vt:lpstr>Conclusion</vt:lpstr>
      <vt:lpstr>Innovative Insights</vt:lpstr>
      <vt:lpstr>Appendix</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Capstone Project</dc:title>
  <dc:creator>Rahul Kashyap</dc:creator>
  <cp:lastModifiedBy>Rahul Kashyap</cp:lastModifiedBy>
  <cp:revision>10</cp:revision>
  <dcterms:created xsi:type="dcterms:W3CDTF">2023-07-10T14:54:58Z</dcterms:created>
  <dcterms:modified xsi:type="dcterms:W3CDTF">2023-07-11T21:17:00Z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